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6858000" cx="12192000"/>
  <p:notesSz cx="6858000" cy="9144000"/>
  <p:embeddedFontLst>
    <p:embeddedFont>
      <p:font typeface="Quattrocento Sans"/>
      <p:regular r:id="rId29"/>
      <p:bold r:id="rId30"/>
      <p:italic r:id="rId31"/>
      <p:boldItalic r:id="rId32"/>
    </p:embeddedFont>
    <p:embeddedFont>
      <p:font typeface="Arial Black"/>
      <p:regular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8" roundtripDataSignature="AMtx7mgSwOhhOJmprf3T4sfD5eyENBrn3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QuattrocentoSans-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QuattrocentoSans-italic.fntdata"/><Relationship Id="rId30" Type="http://schemas.openxmlformats.org/officeDocument/2006/relationships/font" Target="fonts/QuattrocentoSans-bold.fntdata"/><Relationship Id="rId11" Type="http://schemas.openxmlformats.org/officeDocument/2006/relationships/slide" Target="slides/slide7.xml"/><Relationship Id="rId33" Type="http://schemas.openxmlformats.org/officeDocument/2006/relationships/font" Target="fonts/ArialBlack-regular.fntdata"/><Relationship Id="rId10" Type="http://schemas.openxmlformats.org/officeDocument/2006/relationships/slide" Target="slides/slide6.xml"/><Relationship Id="rId32" Type="http://schemas.openxmlformats.org/officeDocument/2006/relationships/font" Target="fonts/QuattrocentoSans-boldItalic.fntdata"/><Relationship Id="rId13" Type="http://schemas.openxmlformats.org/officeDocument/2006/relationships/slide" Target="slides/slide9.xml"/><Relationship Id="rId35" Type="http://schemas.openxmlformats.org/officeDocument/2006/relationships/font" Target="fonts/OpenSans-bold.fntdata"/><Relationship Id="rId12" Type="http://schemas.openxmlformats.org/officeDocument/2006/relationships/slide" Target="slides/slide8.xml"/><Relationship Id="rId34" Type="http://schemas.openxmlformats.org/officeDocument/2006/relationships/font" Target="fonts/OpenSans-regular.fntdata"/><Relationship Id="rId15" Type="http://schemas.openxmlformats.org/officeDocument/2006/relationships/slide" Target="slides/slide11.xml"/><Relationship Id="rId37" Type="http://schemas.openxmlformats.org/officeDocument/2006/relationships/font" Target="fonts/OpenSans-boldItalic.fntdata"/><Relationship Id="rId14" Type="http://schemas.openxmlformats.org/officeDocument/2006/relationships/slide" Target="slides/slide10.xml"/><Relationship Id="rId36" Type="http://schemas.openxmlformats.org/officeDocument/2006/relationships/font" Target="fonts/OpenSans-italic.fntdata"/><Relationship Id="rId17" Type="http://schemas.openxmlformats.org/officeDocument/2006/relationships/slide" Target="slides/slide13.xml"/><Relationship Id="rId16" Type="http://schemas.openxmlformats.org/officeDocument/2006/relationships/slide" Target="slides/slide12.xml"/><Relationship Id="rId38" Type="http://customschemas.google.com/relationships/presentationmetadata" Target="meta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425" name="Google Shape;42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4" name="Google Shape;44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1" name="Google Shape;47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3" name="Google Shape;51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0" name="Google Shape;52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6" name="Google Shape;52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1" name="Google Shape;53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6" name="Google Shape;53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1" name="Google Shape;54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4.pn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49.png"/></Relationships>
</file>

<file path=ppt/slideLayouts/_rels/slideLayout13.xml.rels><?xml version="1.0" encoding="UTF-8" standalone="yes"?><Relationships xmlns="http://schemas.openxmlformats.org/package/2006/relationships"><Relationship Id="rId20" Type="http://schemas.openxmlformats.org/officeDocument/2006/relationships/image" Target="../media/image36.png"/><Relationship Id="rId11" Type="http://schemas.openxmlformats.org/officeDocument/2006/relationships/image" Target="../media/image23.png"/><Relationship Id="rId22" Type="http://schemas.openxmlformats.org/officeDocument/2006/relationships/image" Target="../media/image38.png"/><Relationship Id="rId10" Type="http://schemas.openxmlformats.org/officeDocument/2006/relationships/image" Target="../media/image26.png"/><Relationship Id="rId21" Type="http://schemas.openxmlformats.org/officeDocument/2006/relationships/image" Target="../media/image33.png"/><Relationship Id="rId13" Type="http://schemas.openxmlformats.org/officeDocument/2006/relationships/image" Target="../media/image30.png"/><Relationship Id="rId12" Type="http://schemas.openxmlformats.org/officeDocument/2006/relationships/image" Target="../media/image18.png"/><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9.png"/><Relationship Id="rId4" Type="http://schemas.openxmlformats.org/officeDocument/2006/relationships/image" Target="../media/image50.png"/><Relationship Id="rId9" Type="http://schemas.openxmlformats.org/officeDocument/2006/relationships/image" Target="../media/image22.png"/><Relationship Id="rId15" Type="http://schemas.openxmlformats.org/officeDocument/2006/relationships/image" Target="../media/image25.png"/><Relationship Id="rId14" Type="http://schemas.openxmlformats.org/officeDocument/2006/relationships/image" Target="../media/image24.png"/><Relationship Id="rId17" Type="http://schemas.openxmlformats.org/officeDocument/2006/relationships/image" Target="../media/image28.png"/><Relationship Id="rId16" Type="http://schemas.openxmlformats.org/officeDocument/2006/relationships/image" Target="../media/image29.jpg"/><Relationship Id="rId5" Type="http://schemas.openxmlformats.org/officeDocument/2006/relationships/image" Target="../media/image20.png"/><Relationship Id="rId19" Type="http://schemas.openxmlformats.org/officeDocument/2006/relationships/image" Target="../media/image31.png"/><Relationship Id="rId6" Type="http://schemas.openxmlformats.org/officeDocument/2006/relationships/image" Target="../media/image17.png"/><Relationship Id="rId18" Type="http://schemas.openxmlformats.org/officeDocument/2006/relationships/image" Target="../media/image32.jpg"/><Relationship Id="rId7" Type="http://schemas.openxmlformats.org/officeDocument/2006/relationships/image" Target="../media/image21.png"/><Relationship Id="rId8" Type="http://schemas.openxmlformats.org/officeDocument/2006/relationships/image" Target="../media/image27.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9.png"/><Relationship Id="rId4" Type="http://schemas.openxmlformats.org/officeDocument/2006/relationships/image" Target="../media/image35.png"/><Relationship Id="rId5" Type="http://schemas.openxmlformats.org/officeDocument/2006/relationships/image" Target="../media/image41.png"/><Relationship Id="rId6" Type="http://schemas.openxmlformats.org/officeDocument/2006/relationships/image" Target="../media/image34.png"/><Relationship Id="rId7" Type="http://schemas.openxmlformats.org/officeDocument/2006/relationships/image" Target="../media/image37.png"/><Relationship Id="rId8" Type="http://schemas.openxmlformats.org/officeDocument/2006/relationships/image" Target="../media/image7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jpg"/><Relationship Id="rId3" Type="http://schemas.openxmlformats.org/officeDocument/2006/relationships/image" Target="../media/image39.jpg"/><Relationship Id="rId4" Type="http://schemas.openxmlformats.org/officeDocument/2006/relationships/image" Target="../media/image4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jpg"/><Relationship Id="rId3" Type="http://schemas.openxmlformats.org/officeDocument/2006/relationships/image" Target="../media/image49.png"/><Relationship Id="rId4" Type="http://schemas.openxmlformats.org/officeDocument/2006/relationships/image" Target="../media/image39.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3.jpg"/><Relationship Id="rId3" Type="http://schemas.openxmlformats.org/officeDocument/2006/relationships/image" Target="../media/image49.png"/><Relationship Id="rId4" Type="http://schemas.openxmlformats.org/officeDocument/2006/relationships/image" Target="../media/image39.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4.jpg"/><Relationship Id="rId3" Type="http://schemas.openxmlformats.org/officeDocument/2006/relationships/image" Target="../media/image49.png"/><Relationship Id="rId4" Type="http://schemas.openxmlformats.org/officeDocument/2006/relationships/image" Target="../media/image39.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5.jpg"/><Relationship Id="rId3" Type="http://schemas.openxmlformats.org/officeDocument/2006/relationships/image" Target="../media/image49.png"/><Relationship Id="rId4" Type="http://schemas.openxmlformats.org/officeDocument/2006/relationships/image" Target="../media/image39.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8.jpg"/><Relationship Id="rId3" Type="http://schemas.openxmlformats.org/officeDocument/2006/relationships/image" Target="../media/image49.png"/><Relationship Id="rId4" Type="http://schemas.openxmlformats.org/officeDocument/2006/relationships/image" Target="../media/image39.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3.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4.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5.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8.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9.png"/><Relationship Id="rId4" Type="http://schemas.openxmlformats.org/officeDocument/2006/relationships/image" Target="../media/image46.png"/><Relationship Id="rId5" Type="http://schemas.openxmlformats.org/officeDocument/2006/relationships/image" Target="../media/image4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abilities cover" type="blank">
  <p:cSld name="BLANK">
    <p:spTree>
      <p:nvGrpSpPr>
        <p:cNvPr id="15" name="Shape 15"/>
        <p:cNvGrpSpPr/>
        <p:nvPr/>
      </p:nvGrpSpPr>
      <p:grpSpPr>
        <a:xfrm>
          <a:off x="0" y="0"/>
          <a:ext cx="0" cy="0"/>
          <a:chOff x="0" y="0"/>
          <a:chExt cx="0" cy="0"/>
        </a:xfrm>
      </p:grpSpPr>
      <p:pic>
        <p:nvPicPr>
          <p:cNvPr id="16" name="Google Shape;16;p26"/>
          <p:cNvPicPr preferRelativeResize="0"/>
          <p:nvPr/>
        </p:nvPicPr>
        <p:blipFill rotWithShape="1">
          <a:blip r:embed="rId2">
            <a:alphaModFix/>
          </a:blip>
          <a:srcRect b="0" l="0" r="0" t="0"/>
          <a:stretch/>
        </p:blipFill>
        <p:spPr>
          <a:xfrm>
            <a:off x="0" y="4864"/>
            <a:ext cx="12192000" cy="6848272"/>
          </a:xfrm>
          <a:prstGeom prst="rect">
            <a:avLst/>
          </a:prstGeom>
          <a:noFill/>
          <a:ln>
            <a:noFill/>
          </a:ln>
        </p:spPr>
      </p:pic>
      <p:pic>
        <p:nvPicPr>
          <p:cNvPr id="17" name="Google Shape;17;p26"/>
          <p:cNvPicPr preferRelativeResize="0"/>
          <p:nvPr/>
        </p:nvPicPr>
        <p:blipFill rotWithShape="1">
          <a:blip r:embed="rId3">
            <a:alphaModFix/>
          </a:blip>
          <a:srcRect b="0" l="0" r="0" t="0"/>
          <a:stretch/>
        </p:blipFill>
        <p:spPr>
          <a:xfrm>
            <a:off x="8619352" y="4753594"/>
            <a:ext cx="3514260" cy="175713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filiates">
  <p:cSld name="affiliates">
    <p:spTree>
      <p:nvGrpSpPr>
        <p:cNvPr id="66" name="Shape 66"/>
        <p:cNvGrpSpPr/>
        <p:nvPr/>
      </p:nvGrpSpPr>
      <p:grpSpPr>
        <a:xfrm>
          <a:off x="0" y="0"/>
          <a:ext cx="0" cy="0"/>
          <a:chOff x="0" y="0"/>
          <a:chExt cx="0" cy="0"/>
        </a:xfrm>
      </p:grpSpPr>
      <p:pic>
        <p:nvPicPr>
          <p:cNvPr id="67" name="Google Shape;67;p35"/>
          <p:cNvPicPr preferRelativeResize="0"/>
          <p:nvPr/>
        </p:nvPicPr>
        <p:blipFill rotWithShape="1">
          <a:blip r:embed="rId2">
            <a:alphaModFix/>
          </a:blip>
          <a:srcRect b="0" l="0" r="0" t="0"/>
          <a:stretch/>
        </p:blipFill>
        <p:spPr>
          <a:xfrm>
            <a:off x="7670800" y="1365458"/>
            <a:ext cx="3713480" cy="1856740"/>
          </a:xfrm>
          <a:prstGeom prst="rect">
            <a:avLst/>
          </a:prstGeom>
          <a:noFill/>
          <a:ln>
            <a:noFill/>
          </a:ln>
        </p:spPr>
      </p:pic>
      <p:pic>
        <p:nvPicPr>
          <p:cNvPr id="68" name="Google Shape;68;p35"/>
          <p:cNvPicPr preferRelativeResize="0"/>
          <p:nvPr/>
        </p:nvPicPr>
        <p:blipFill rotWithShape="1">
          <a:blip r:embed="rId3">
            <a:alphaModFix/>
          </a:blip>
          <a:srcRect b="0" l="0" r="35861" t="0"/>
          <a:stretch/>
        </p:blipFill>
        <p:spPr>
          <a:xfrm>
            <a:off x="0" y="333486"/>
            <a:ext cx="7819764" cy="6848272"/>
          </a:xfrm>
          <a:prstGeom prst="rect">
            <a:avLst/>
          </a:prstGeom>
          <a:noFill/>
          <a:ln>
            <a:noFill/>
          </a:ln>
        </p:spPr>
      </p:pic>
      <p:sp>
        <p:nvSpPr>
          <p:cNvPr id="69" name="Google Shape;69;p35"/>
          <p:cNvSpPr txBox="1"/>
          <p:nvPr/>
        </p:nvSpPr>
        <p:spPr>
          <a:xfrm>
            <a:off x="1437087" y="3270380"/>
            <a:ext cx="3058329" cy="10926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300"/>
              <a:buFont typeface="Arial"/>
              <a:buNone/>
            </a:pPr>
            <a:r>
              <a:rPr b="1" i="0" lang="en-US" sz="1300" u="none" cap="none" strike="noStrike">
                <a:solidFill>
                  <a:schemeClr val="dk1"/>
                </a:solidFill>
                <a:latin typeface="Arial"/>
                <a:ea typeface="Arial"/>
                <a:cs typeface="Arial"/>
                <a:sym typeface="Arial"/>
              </a:rPr>
              <a:t>Hydro Ottawa Limited </a:t>
            </a:r>
            <a:r>
              <a:rPr b="0" i="0" lang="en-US" sz="1300" u="none" cap="none" strike="noStrike">
                <a:solidFill>
                  <a:schemeClr val="dk1"/>
                </a:solidFill>
                <a:latin typeface="Arial"/>
                <a:ea typeface="Arial"/>
                <a:cs typeface="Arial"/>
                <a:sym typeface="Arial"/>
              </a:rPr>
              <a:t>is the third largest local distribution company in the province, </a:t>
            </a:r>
            <a:r>
              <a:rPr b="1" i="0" lang="en-US" sz="1300" u="none" cap="none" strike="noStrike">
                <a:solidFill>
                  <a:schemeClr val="dk1"/>
                </a:solidFill>
                <a:latin typeface="Arial"/>
                <a:ea typeface="Arial"/>
                <a:cs typeface="Arial"/>
                <a:sym typeface="Arial"/>
              </a:rPr>
              <a:t>delivering electricity to 335,000 homes and businesses </a:t>
            </a:r>
            <a:r>
              <a:rPr b="0" i="0" lang="en-US" sz="1300" u="none" cap="none" strike="noStrike">
                <a:solidFill>
                  <a:schemeClr val="dk1"/>
                </a:solidFill>
                <a:latin typeface="Arial"/>
                <a:ea typeface="Arial"/>
                <a:cs typeface="Arial"/>
                <a:sym typeface="Arial"/>
              </a:rPr>
              <a:t>in Ottawa and the village of Casselman.</a:t>
            </a:r>
            <a:endParaRPr b="0" i="0" sz="1800" u="none" cap="none" strike="noStrike">
              <a:solidFill>
                <a:schemeClr val="dk1"/>
              </a:solidFill>
              <a:latin typeface="Arial"/>
              <a:ea typeface="Arial"/>
              <a:cs typeface="Arial"/>
              <a:sym typeface="Arial"/>
            </a:endParaRPr>
          </a:p>
        </p:txBody>
      </p:sp>
      <p:sp>
        <p:nvSpPr>
          <p:cNvPr id="70" name="Google Shape;70;p35"/>
          <p:cNvSpPr txBox="1"/>
          <p:nvPr/>
        </p:nvSpPr>
        <p:spPr>
          <a:xfrm>
            <a:off x="4936818" y="3236587"/>
            <a:ext cx="2882946" cy="10926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300"/>
              <a:buFont typeface="Arial"/>
              <a:buNone/>
            </a:pPr>
            <a:r>
              <a:rPr b="1" i="0" lang="en-US" sz="1300" u="none" cap="none" strike="noStrike">
                <a:solidFill>
                  <a:schemeClr val="dk1"/>
                </a:solidFill>
                <a:latin typeface="Arial"/>
                <a:ea typeface="Arial"/>
                <a:cs typeface="Arial"/>
                <a:sym typeface="Arial"/>
              </a:rPr>
              <a:t>Portage Power </a:t>
            </a:r>
            <a:r>
              <a:rPr b="0" i="0" lang="en-US" sz="1300" u="none" cap="none" strike="noStrike">
                <a:solidFill>
                  <a:schemeClr val="dk1"/>
                </a:solidFill>
                <a:latin typeface="Arial"/>
                <a:ea typeface="Arial"/>
                <a:cs typeface="Arial"/>
                <a:sym typeface="Arial"/>
              </a:rPr>
              <a:t>is Ontario’s </a:t>
            </a:r>
            <a:r>
              <a:rPr b="1" i="0" lang="en-US" sz="1300" u="none" cap="none" strike="noStrike">
                <a:solidFill>
                  <a:schemeClr val="dk1"/>
                </a:solidFill>
                <a:latin typeface="Arial"/>
                <a:ea typeface="Arial"/>
                <a:cs typeface="Arial"/>
                <a:sym typeface="Arial"/>
              </a:rPr>
              <a:t>largest municipally-owned producer of green power</a:t>
            </a:r>
            <a:r>
              <a:rPr b="0" i="0" lang="en-US" sz="1300" u="none" cap="none" strike="noStrike">
                <a:solidFill>
                  <a:schemeClr val="dk1"/>
                </a:solidFill>
                <a:latin typeface="Arial"/>
                <a:ea typeface="Arial"/>
                <a:cs typeface="Arial"/>
                <a:sym typeface="Arial"/>
              </a:rPr>
              <a:t>, with hydroelectric. Solar and landfill gas-to-energy generation facilities.</a:t>
            </a:r>
            <a:endParaRPr b="0" i="0" sz="1800" u="none" cap="none" strike="noStrike">
              <a:solidFill>
                <a:schemeClr val="dk1"/>
              </a:solidFill>
              <a:latin typeface="Arial"/>
              <a:ea typeface="Arial"/>
              <a:cs typeface="Arial"/>
              <a:sym typeface="Arial"/>
            </a:endParaRPr>
          </a:p>
        </p:txBody>
      </p:sp>
      <p:sp>
        <p:nvSpPr>
          <p:cNvPr id="71" name="Google Shape;71;p35"/>
          <p:cNvSpPr txBox="1"/>
          <p:nvPr/>
        </p:nvSpPr>
        <p:spPr>
          <a:xfrm>
            <a:off x="8261166" y="3222198"/>
            <a:ext cx="3126893" cy="12926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300"/>
              <a:buFont typeface="Arial"/>
              <a:buNone/>
            </a:pPr>
            <a:r>
              <a:rPr b="1" i="0" lang="en-US" sz="1300" u="none" cap="none" strike="noStrike">
                <a:solidFill>
                  <a:schemeClr val="dk1"/>
                </a:solidFill>
                <a:latin typeface="Arial"/>
                <a:ea typeface="Arial"/>
                <a:cs typeface="Arial"/>
                <a:sym typeface="Arial"/>
              </a:rPr>
              <a:t>Envari offers a wide range of energy solutions </a:t>
            </a:r>
            <a:r>
              <a:rPr b="0" i="0" lang="en-US" sz="1300" u="none" cap="none" strike="noStrike">
                <a:solidFill>
                  <a:schemeClr val="dk1"/>
                </a:solidFill>
                <a:latin typeface="Arial"/>
                <a:ea typeface="Arial"/>
                <a:cs typeface="Arial"/>
                <a:sym typeface="Arial"/>
              </a:rPr>
              <a:t>to governments, utility companies and businesses which are designed to </a:t>
            </a:r>
            <a:r>
              <a:rPr b="1" i="0" lang="en-US" sz="1300" u="none" cap="none" strike="noStrike">
                <a:solidFill>
                  <a:schemeClr val="dk1"/>
                </a:solidFill>
                <a:latin typeface="Arial"/>
                <a:ea typeface="Arial"/>
                <a:cs typeface="Arial"/>
                <a:sym typeface="Arial"/>
              </a:rPr>
              <a:t>improve financial performance and reduce  environmental impacts.</a:t>
            </a:r>
            <a:endParaRPr b="0" i="0" sz="1800" u="none" cap="none" strike="noStrike">
              <a:solidFill>
                <a:schemeClr val="dk1"/>
              </a:solidFill>
              <a:latin typeface="Arial"/>
              <a:ea typeface="Arial"/>
              <a:cs typeface="Arial"/>
              <a:sym typeface="Arial"/>
            </a:endParaRPr>
          </a:p>
        </p:txBody>
      </p:sp>
      <p:sp>
        <p:nvSpPr>
          <p:cNvPr id="72" name="Google Shape;72;p35"/>
          <p:cNvSpPr txBox="1"/>
          <p:nvPr/>
        </p:nvSpPr>
        <p:spPr>
          <a:xfrm>
            <a:off x="323972" y="333486"/>
            <a:ext cx="190712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Our family</a:t>
            </a:r>
            <a:endParaRPr b="0" i="0" sz="1800" u="none" cap="none" strike="noStrike">
              <a:solidFill>
                <a:schemeClr val="dk1"/>
              </a:solidFill>
              <a:latin typeface="Arial"/>
              <a:ea typeface="Arial"/>
              <a:cs typeface="Arial"/>
              <a:sym typeface="Arial"/>
            </a:endParaRPr>
          </a:p>
        </p:txBody>
      </p:sp>
      <p:pic>
        <p:nvPicPr>
          <p:cNvPr id="73" name="Google Shape;73;p35"/>
          <p:cNvPicPr preferRelativeResize="0"/>
          <p:nvPr/>
        </p:nvPicPr>
        <p:blipFill rotWithShape="1">
          <a:blip r:embed="rId4">
            <a:alphaModFix/>
          </a:blip>
          <a:srcRect b="0" l="0" r="0" t="0"/>
          <a:stretch/>
        </p:blipFill>
        <p:spPr>
          <a:xfrm>
            <a:off x="318669" y="6255488"/>
            <a:ext cx="486856" cy="389485"/>
          </a:xfrm>
          <a:prstGeom prst="rect">
            <a:avLst/>
          </a:prstGeom>
          <a:noFill/>
          <a:ln>
            <a:noFill/>
          </a:ln>
        </p:spPr>
      </p:pic>
      <p:sp>
        <p:nvSpPr>
          <p:cNvPr id="74" name="Google Shape;74;p35"/>
          <p:cNvSpPr txBox="1"/>
          <p:nvPr>
            <p:ph idx="12" type="sldNum"/>
          </p:nvPr>
        </p:nvSpPr>
        <p:spPr>
          <a:xfrm>
            <a:off x="9252857"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 cover">
  <p:cSld name="back cover">
    <p:spTree>
      <p:nvGrpSpPr>
        <p:cNvPr id="75" name="Shape 75"/>
        <p:cNvGrpSpPr/>
        <p:nvPr/>
      </p:nvGrpSpPr>
      <p:grpSpPr>
        <a:xfrm>
          <a:off x="0" y="0"/>
          <a:ext cx="0" cy="0"/>
          <a:chOff x="0" y="0"/>
          <a:chExt cx="0" cy="0"/>
        </a:xfrm>
      </p:grpSpPr>
      <p:sp>
        <p:nvSpPr>
          <p:cNvPr id="76" name="Google Shape;76;p36"/>
          <p:cNvSpPr/>
          <p:nvPr/>
        </p:nvSpPr>
        <p:spPr>
          <a:xfrm>
            <a:off x="0" y="0"/>
            <a:ext cx="12192000" cy="6858000"/>
          </a:xfrm>
          <a:prstGeom prst="rect">
            <a:avLst/>
          </a:prstGeom>
          <a:solidFill>
            <a:schemeClr val="dk1"/>
          </a:solidFill>
          <a:ln cap="flat" cmpd="sng" w="12700">
            <a:solidFill>
              <a:srgbClr val="1A3E7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2"/>
              </a:solidFill>
              <a:latin typeface="Arial"/>
              <a:ea typeface="Arial"/>
              <a:cs typeface="Arial"/>
              <a:sym typeface="Arial"/>
            </a:endParaRPr>
          </a:p>
        </p:txBody>
      </p:sp>
      <p:pic>
        <p:nvPicPr>
          <p:cNvPr id="77" name="Google Shape;77;p36"/>
          <p:cNvPicPr preferRelativeResize="0"/>
          <p:nvPr/>
        </p:nvPicPr>
        <p:blipFill rotWithShape="1">
          <a:blip r:embed="rId2">
            <a:alphaModFix/>
          </a:blip>
          <a:srcRect b="0" l="0" r="0" t="0"/>
          <a:stretch/>
        </p:blipFill>
        <p:spPr>
          <a:xfrm>
            <a:off x="8619352" y="4859101"/>
            <a:ext cx="3514260" cy="175713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acticess cover">
  <p:cSld name="practicess cover">
    <p:spTree>
      <p:nvGrpSpPr>
        <p:cNvPr id="78" name="Shape 78"/>
        <p:cNvGrpSpPr/>
        <p:nvPr/>
      </p:nvGrpSpPr>
      <p:grpSpPr>
        <a:xfrm>
          <a:off x="0" y="0"/>
          <a:ext cx="0" cy="0"/>
          <a:chOff x="0" y="0"/>
          <a:chExt cx="0" cy="0"/>
        </a:xfrm>
      </p:grpSpPr>
      <p:pic>
        <p:nvPicPr>
          <p:cNvPr id="79" name="Google Shape;79;p37"/>
          <p:cNvPicPr preferRelativeResize="0"/>
          <p:nvPr/>
        </p:nvPicPr>
        <p:blipFill rotWithShape="1">
          <a:blip r:embed="rId2">
            <a:alphaModFix/>
          </a:blip>
          <a:srcRect b="0" l="0" r="0" t="0"/>
          <a:stretch/>
        </p:blipFill>
        <p:spPr>
          <a:xfrm>
            <a:off x="0" y="4864"/>
            <a:ext cx="12192000" cy="6848272"/>
          </a:xfrm>
          <a:prstGeom prst="rect">
            <a:avLst/>
          </a:prstGeom>
          <a:noFill/>
          <a:ln>
            <a:noFill/>
          </a:ln>
        </p:spPr>
      </p:pic>
      <p:pic>
        <p:nvPicPr>
          <p:cNvPr id="80" name="Google Shape;80;p37"/>
          <p:cNvPicPr preferRelativeResize="0"/>
          <p:nvPr/>
        </p:nvPicPr>
        <p:blipFill rotWithShape="1">
          <a:blip r:embed="rId3">
            <a:alphaModFix/>
          </a:blip>
          <a:srcRect b="0" l="0" r="0" t="0"/>
          <a:stretch/>
        </p:blipFill>
        <p:spPr>
          <a:xfrm>
            <a:off x="8619352" y="4753594"/>
            <a:ext cx="3514260" cy="175713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hips">
  <p:cSld name="partnerships">
    <p:spTree>
      <p:nvGrpSpPr>
        <p:cNvPr id="81" name="Shape 81"/>
        <p:cNvGrpSpPr/>
        <p:nvPr/>
      </p:nvGrpSpPr>
      <p:grpSpPr>
        <a:xfrm>
          <a:off x="0" y="0"/>
          <a:ext cx="0" cy="0"/>
          <a:chOff x="0" y="0"/>
          <a:chExt cx="0" cy="0"/>
        </a:xfrm>
      </p:grpSpPr>
      <p:pic>
        <p:nvPicPr>
          <p:cNvPr id="82" name="Google Shape;82;p38"/>
          <p:cNvPicPr preferRelativeResize="0"/>
          <p:nvPr/>
        </p:nvPicPr>
        <p:blipFill rotWithShape="1">
          <a:blip r:embed="rId2">
            <a:alphaModFix/>
          </a:blip>
          <a:srcRect b="0" l="0" r="0" t="0"/>
          <a:stretch/>
        </p:blipFill>
        <p:spPr>
          <a:xfrm>
            <a:off x="0" y="9728"/>
            <a:ext cx="12192000" cy="6848272"/>
          </a:xfrm>
          <a:prstGeom prst="rect">
            <a:avLst/>
          </a:prstGeom>
          <a:noFill/>
          <a:ln>
            <a:noFill/>
          </a:ln>
        </p:spPr>
      </p:pic>
      <p:sp>
        <p:nvSpPr>
          <p:cNvPr id="83" name="Google Shape;83;p38"/>
          <p:cNvSpPr txBox="1"/>
          <p:nvPr/>
        </p:nvSpPr>
        <p:spPr>
          <a:xfrm>
            <a:off x="323972" y="333486"/>
            <a:ext cx="405431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Our partnerships &amp; alliances</a:t>
            </a:r>
            <a:endParaRPr b="0" i="0" sz="2400" u="none" cap="none" strike="noStrike">
              <a:solidFill>
                <a:srgbClr val="000000"/>
              </a:solidFill>
              <a:highlight>
                <a:srgbClr val="FFFF00"/>
              </a:highlight>
              <a:latin typeface="Arial"/>
              <a:ea typeface="Arial"/>
              <a:cs typeface="Arial"/>
              <a:sym typeface="Arial"/>
            </a:endParaRPr>
          </a:p>
        </p:txBody>
      </p:sp>
      <p:sp>
        <p:nvSpPr>
          <p:cNvPr id="84" name="Google Shape;84;p38"/>
          <p:cNvSpPr txBox="1"/>
          <p:nvPr/>
        </p:nvSpPr>
        <p:spPr>
          <a:xfrm>
            <a:off x="323972" y="4425098"/>
            <a:ext cx="3587925" cy="2923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chemeClr val="dk1"/>
                </a:solidFill>
                <a:latin typeface="Arial"/>
                <a:ea typeface="Arial"/>
                <a:cs typeface="Arial"/>
                <a:sym typeface="Arial"/>
              </a:rPr>
              <a:t>Alliances</a:t>
            </a:r>
            <a:endParaRPr b="0" i="0" sz="1400" u="none" cap="none" strike="noStrike">
              <a:solidFill>
                <a:srgbClr val="000000"/>
              </a:solidFill>
              <a:latin typeface="Arial"/>
              <a:ea typeface="Arial"/>
              <a:cs typeface="Arial"/>
              <a:sym typeface="Arial"/>
            </a:endParaRPr>
          </a:p>
        </p:txBody>
      </p:sp>
      <p:sp>
        <p:nvSpPr>
          <p:cNvPr id="85" name="Google Shape;85;p38"/>
          <p:cNvSpPr txBox="1"/>
          <p:nvPr/>
        </p:nvSpPr>
        <p:spPr>
          <a:xfrm>
            <a:off x="323972" y="1361646"/>
            <a:ext cx="5080956" cy="6924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chemeClr val="dk1"/>
                </a:solidFill>
                <a:latin typeface="Arial"/>
                <a:ea typeface="Arial"/>
                <a:cs typeface="Arial"/>
                <a:sym typeface="Arial"/>
              </a:rPr>
              <a:t>Partnerships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chemeClr val="dk1"/>
                </a:solidFill>
                <a:latin typeface="Arial"/>
                <a:ea typeface="Arial"/>
                <a:cs typeface="Arial"/>
                <a:sym typeface="Arial"/>
              </a:rPr>
              <a:t>Envari is proud to be partnered with leading companies in delivering innovative and technologically agnostic solutions:</a:t>
            </a:r>
            <a:endParaRPr b="0" i="0" sz="1400" u="none" cap="none" strike="noStrike">
              <a:solidFill>
                <a:srgbClr val="000000"/>
              </a:solidFill>
              <a:latin typeface="Arial"/>
              <a:ea typeface="Arial"/>
              <a:cs typeface="Arial"/>
              <a:sym typeface="Arial"/>
            </a:endParaRPr>
          </a:p>
        </p:txBody>
      </p:sp>
      <p:cxnSp>
        <p:nvCxnSpPr>
          <p:cNvPr id="86" name="Google Shape;86;p38"/>
          <p:cNvCxnSpPr/>
          <p:nvPr/>
        </p:nvCxnSpPr>
        <p:spPr>
          <a:xfrm>
            <a:off x="529539" y="4212884"/>
            <a:ext cx="11132922" cy="0"/>
          </a:xfrm>
          <a:prstGeom prst="straightConnector1">
            <a:avLst/>
          </a:prstGeom>
          <a:noFill/>
          <a:ln cap="flat" cmpd="sng" w="9525">
            <a:solidFill>
              <a:srgbClr val="BFBFBF"/>
            </a:solidFill>
            <a:prstDash val="solid"/>
            <a:miter lim="800000"/>
            <a:headEnd len="sm" w="sm" type="none"/>
            <a:tailEnd len="sm" w="sm" type="none"/>
          </a:ln>
        </p:spPr>
      </p:cxnSp>
      <p:pic>
        <p:nvPicPr>
          <p:cNvPr id="87" name="Google Shape;87;p38"/>
          <p:cNvPicPr preferRelativeResize="0"/>
          <p:nvPr/>
        </p:nvPicPr>
        <p:blipFill rotWithShape="1">
          <a:blip r:embed="rId3">
            <a:alphaModFix/>
          </a:blip>
          <a:srcRect b="0" l="0" r="0" t="0"/>
          <a:stretch/>
        </p:blipFill>
        <p:spPr>
          <a:xfrm>
            <a:off x="318669" y="6255488"/>
            <a:ext cx="486856" cy="389485"/>
          </a:xfrm>
          <a:prstGeom prst="rect">
            <a:avLst/>
          </a:prstGeom>
          <a:noFill/>
          <a:ln>
            <a:noFill/>
          </a:ln>
        </p:spPr>
      </p:pic>
      <p:pic>
        <p:nvPicPr>
          <p:cNvPr id="88" name="Google Shape;88;p38"/>
          <p:cNvPicPr preferRelativeResize="0"/>
          <p:nvPr/>
        </p:nvPicPr>
        <p:blipFill rotWithShape="1">
          <a:blip r:embed="rId4">
            <a:alphaModFix/>
          </a:blip>
          <a:srcRect b="0" l="0" r="0" t="0"/>
          <a:stretch/>
        </p:blipFill>
        <p:spPr>
          <a:xfrm>
            <a:off x="1969429" y="2197976"/>
            <a:ext cx="2787882" cy="675850"/>
          </a:xfrm>
          <a:prstGeom prst="rect">
            <a:avLst/>
          </a:prstGeom>
          <a:noFill/>
          <a:ln>
            <a:noFill/>
          </a:ln>
        </p:spPr>
      </p:pic>
      <p:pic>
        <p:nvPicPr>
          <p:cNvPr id="89" name="Google Shape;89;p38"/>
          <p:cNvPicPr preferRelativeResize="0"/>
          <p:nvPr/>
        </p:nvPicPr>
        <p:blipFill rotWithShape="1">
          <a:blip r:embed="rId5">
            <a:alphaModFix/>
          </a:blip>
          <a:srcRect b="0" l="0" r="0" t="0"/>
          <a:stretch/>
        </p:blipFill>
        <p:spPr>
          <a:xfrm>
            <a:off x="6367044" y="2240892"/>
            <a:ext cx="2397435" cy="622955"/>
          </a:xfrm>
          <a:prstGeom prst="rect">
            <a:avLst/>
          </a:prstGeom>
          <a:noFill/>
          <a:ln>
            <a:noFill/>
          </a:ln>
        </p:spPr>
      </p:pic>
      <p:pic>
        <p:nvPicPr>
          <p:cNvPr id="90" name="Google Shape;90;p38"/>
          <p:cNvPicPr preferRelativeResize="0"/>
          <p:nvPr/>
        </p:nvPicPr>
        <p:blipFill rotWithShape="1">
          <a:blip r:embed="rId6">
            <a:alphaModFix/>
          </a:blip>
          <a:srcRect b="0" l="0" r="0" t="0"/>
          <a:stretch/>
        </p:blipFill>
        <p:spPr>
          <a:xfrm>
            <a:off x="4908104" y="2055933"/>
            <a:ext cx="1308147" cy="891057"/>
          </a:xfrm>
          <a:prstGeom prst="rect">
            <a:avLst/>
          </a:prstGeom>
          <a:noFill/>
          <a:ln>
            <a:noFill/>
          </a:ln>
        </p:spPr>
      </p:pic>
      <p:pic>
        <p:nvPicPr>
          <p:cNvPr id="91" name="Google Shape;91;p38"/>
          <p:cNvPicPr preferRelativeResize="0"/>
          <p:nvPr/>
        </p:nvPicPr>
        <p:blipFill rotWithShape="1">
          <a:blip r:embed="rId7">
            <a:alphaModFix/>
          </a:blip>
          <a:srcRect b="0" l="0" r="0" t="0"/>
          <a:stretch/>
        </p:blipFill>
        <p:spPr>
          <a:xfrm>
            <a:off x="8915273" y="2219556"/>
            <a:ext cx="2476808" cy="617811"/>
          </a:xfrm>
          <a:prstGeom prst="rect">
            <a:avLst/>
          </a:prstGeom>
          <a:noFill/>
          <a:ln>
            <a:noFill/>
          </a:ln>
        </p:spPr>
      </p:pic>
      <p:pic>
        <p:nvPicPr>
          <p:cNvPr id="92" name="Google Shape;92;p38"/>
          <p:cNvPicPr preferRelativeResize="0"/>
          <p:nvPr/>
        </p:nvPicPr>
        <p:blipFill rotWithShape="1">
          <a:blip r:embed="rId8">
            <a:alphaModFix/>
          </a:blip>
          <a:srcRect b="43576" l="12890" r="13705" t="17151"/>
          <a:stretch/>
        </p:blipFill>
        <p:spPr>
          <a:xfrm>
            <a:off x="2130924" y="3385970"/>
            <a:ext cx="1308147" cy="378100"/>
          </a:xfrm>
          <a:prstGeom prst="rect">
            <a:avLst/>
          </a:prstGeom>
          <a:noFill/>
          <a:ln>
            <a:noFill/>
          </a:ln>
        </p:spPr>
      </p:pic>
      <p:pic>
        <p:nvPicPr>
          <p:cNvPr id="93" name="Google Shape;93;p38"/>
          <p:cNvPicPr preferRelativeResize="0"/>
          <p:nvPr/>
        </p:nvPicPr>
        <p:blipFill rotWithShape="1">
          <a:blip r:embed="rId9">
            <a:alphaModFix/>
          </a:blip>
          <a:srcRect b="0" l="0" r="0" t="0"/>
          <a:stretch/>
        </p:blipFill>
        <p:spPr>
          <a:xfrm>
            <a:off x="5592709" y="3432876"/>
            <a:ext cx="1791732" cy="284288"/>
          </a:xfrm>
          <a:prstGeom prst="rect">
            <a:avLst/>
          </a:prstGeom>
          <a:noFill/>
          <a:ln>
            <a:noFill/>
          </a:ln>
        </p:spPr>
      </p:pic>
      <p:pic>
        <p:nvPicPr>
          <p:cNvPr id="94" name="Google Shape;94;p38"/>
          <p:cNvPicPr preferRelativeResize="0"/>
          <p:nvPr/>
        </p:nvPicPr>
        <p:blipFill rotWithShape="1">
          <a:blip r:embed="rId10">
            <a:alphaModFix/>
          </a:blip>
          <a:srcRect b="0" l="0" r="0" t="0"/>
          <a:stretch/>
        </p:blipFill>
        <p:spPr>
          <a:xfrm>
            <a:off x="7760191" y="3106706"/>
            <a:ext cx="1402138" cy="936628"/>
          </a:xfrm>
          <a:prstGeom prst="rect">
            <a:avLst/>
          </a:prstGeom>
          <a:noFill/>
          <a:ln>
            <a:noFill/>
          </a:ln>
        </p:spPr>
      </p:pic>
      <p:pic>
        <p:nvPicPr>
          <p:cNvPr id="95" name="Google Shape;95;p38"/>
          <p:cNvPicPr preferRelativeResize="0"/>
          <p:nvPr/>
        </p:nvPicPr>
        <p:blipFill rotWithShape="1">
          <a:blip r:embed="rId11">
            <a:alphaModFix/>
          </a:blip>
          <a:srcRect b="0" l="0" r="0" t="0"/>
          <a:stretch/>
        </p:blipFill>
        <p:spPr>
          <a:xfrm>
            <a:off x="9538078" y="3410030"/>
            <a:ext cx="1464718" cy="364552"/>
          </a:xfrm>
          <a:prstGeom prst="rect">
            <a:avLst/>
          </a:prstGeom>
          <a:noFill/>
          <a:ln>
            <a:noFill/>
          </a:ln>
        </p:spPr>
      </p:pic>
      <p:pic>
        <p:nvPicPr>
          <p:cNvPr id="96" name="Google Shape;96;p38"/>
          <p:cNvPicPr preferRelativeResize="0"/>
          <p:nvPr/>
        </p:nvPicPr>
        <p:blipFill rotWithShape="1">
          <a:blip r:embed="rId12">
            <a:alphaModFix/>
          </a:blip>
          <a:srcRect b="0" l="0" r="0" t="0"/>
          <a:stretch/>
        </p:blipFill>
        <p:spPr>
          <a:xfrm>
            <a:off x="3814821" y="3351952"/>
            <a:ext cx="1402138" cy="446135"/>
          </a:xfrm>
          <a:prstGeom prst="rect">
            <a:avLst/>
          </a:prstGeom>
          <a:noFill/>
          <a:ln>
            <a:noFill/>
          </a:ln>
        </p:spPr>
      </p:pic>
      <p:pic>
        <p:nvPicPr>
          <p:cNvPr id="97" name="Google Shape;97;p38"/>
          <p:cNvPicPr preferRelativeResize="0"/>
          <p:nvPr/>
        </p:nvPicPr>
        <p:blipFill rotWithShape="1">
          <a:blip r:embed="rId13">
            <a:alphaModFix/>
          </a:blip>
          <a:srcRect b="0" l="0" r="0" t="0"/>
          <a:stretch/>
        </p:blipFill>
        <p:spPr>
          <a:xfrm>
            <a:off x="2254621" y="4853325"/>
            <a:ext cx="1215969" cy="405323"/>
          </a:xfrm>
          <a:prstGeom prst="rect">
            <a:avLst/>
          </a:prstGeom>
          <a:noFill/>
          <a:ln>
            <a:noFill/>
          </a:ln>
        </p:spPr>
      </p:pic>
      <p:pic>
        <p:nvPicPr>
          <p:cNvPr id="98" name="Google Shape;98;p38"/>
          <p:cNvPicPr preferRelativeResize="0"/>
          <p:nvPr/>
        </p:nvPicPr>
        <p:blipFill rotWithShape="1">
          <a:blip r:embed="rId14">
            <a:alphaModFix/>
          </a:blip>
          <a:srcRect b="0" l="0" r="0" t="0"/>
          <a:stretch/>
        </p:blipFill>
        <p:spPr>
          <a:xfrm>
            <a:off x="3985107" y="4634987"/>
            <a:ext cx="1420214" cy="811550"/>
          </a:xfrm>
          <a:prstGeom prst="rect">
            <a:avLst/>
          </a:prstGeom>
          <a:noFill/>
          <a:ln>
            <a:noFill/>
          </a:ln>
        </p:spPr>
      </p:pic>
      <p:pic>
        <p:nvPicPr>
          <p:cNvPr id="99" name="Google Shape;99;p38"/>
          <p:cNvPicPr preferRelativeResize="0"/>
          <p:nvPr/>
        </p:nvPicPr>
        <p:blipFill rotWithShape="1">
          <a:blip r:embed="rId15">
            <a:alphaModFix/>
          </a:blip>
          <a:srcRect b="0" l="0" r="0" t="0"/>
          <a:stretch/>
        </p:blipFill>
        <p:spPr>
          <a:xfrm>
            <a:off x="5919838" y="4728931"/>
            <a:ext cx="1754247" cy="449807"/>
          </a:xfrm>
          <a:prstGeom prst="rect">
            <a:avLst/>
          </a:prstGeom>
          <a:noFill/>
          <a:ln>
            <a:noFill/>
          </a:ln>
        </p:spPr>
      </p:pic>
      <p:pic>
        <p:nvPicPr>
          <p:cNvPr id="100" name="Google Shape;100;p38"/>
          <p:cNvPicPr preferRelativeResize="0"/>
          <p:nvPr/>
        </p:nvPicPr>
        <p:blipFill rotWithShape="1">
          <a:blip r:embed="rId16">
            <a:alphaModFix/>
          </a:blip>
          <a:srcRect b="0" l="0" r="0" t="0"/>
          <a:stretch/>
        </p:blipFill>
        <p:spPr>
          <a:xfrm>
            <a:off x="9649522" y="4703916"/>
            <a:ext cx="1599146" cy="541377"/>
          </a:xfrm>
          <a:prstGeom prst="rect">
            <a:avLst/>
          </a:prstGeom>
          <a:noFill/>
          <a:ln>
            <a:noFill/>
          </a:ln>
        </p:spPr>
      </p:pic>
      <p:pic>
        <p:nvPicPr>
          <p:cNvPr id="101" name="Google Shape;101;p38"/>
          <p:cNvPicPr preferRelativeResize="0"/>
          <p:nvPr/>
        </p:nvPicPr>
        <p:blipFill rotWithShape="1">
          <a:blip r:embed="rId17">
            <a:alphaModFix/>
          </a:blip>
          <a:srcRect b="0" l="0" r="0" t="0"/>
          <a:stretch/>
        </p:blipFill>
        <p:spPr>
          <a:xfrm>
            <a:off x="6145856" y="5921819"/>
            <a:ext cx="2537413" cy="266428"/>
          </a:xfrm>
          <a:prstGeom prst="rect">
            <a:avLst/>
          </a:prstGeom>
          <a:noFill/>
          <a:ln>
            <a:noFill/>
          </a:ln>
        </p:spPr>
      </p:pic>
      <p:pic>
        <p:nvPicPr>
          <p:cNvPr id="102" name="Google Shape;102;p38"/>
          <p:cNvPicPr preferRelativeResize="0"/>
          <p:nvPr/>
        </p:nvPicPr>
        <p:blipFill rotWithShape="1">
          <a:blip r:embed="rId18">
            <a:alphaModFix/>
          </a:blip>
          <a:srcRect b="34658" l="7748" r="12913" t="31652"/>
          <a:stretch/>
        </p:blipFill>
        <p:spPr>
          <a:xfrm>
            <a:off x="2130924" y="5681214"/>
            <a:ext cx="1455634" cy="618119"/>
          </a:xfrm>
          <a:prstGeom prst="rect">
            <a:avLst/>
          </a:prstGeom>
          <a:noFill/>
          <a:ln>
            <a:noFill/>
          </a:ln>
        </p:spPr>
      </p:pic>
      <p:pic>
        <p:nvPicPr>
          <p:cNvPr id="103" name="Google Shape;103;p38"/>
          <p:cNvPicPr preferRelativeResize="0"/>
          <p:nvPr/>
        </p:nvPicPr>
        <p:blipFill rotWithShape="1">
          <a:blip r:embed="rId19">
            <a:alphaModFix/>
          </a:blip>
          <a:srcRect b="0" l="0" r="0" t="0"/>
          <a:stretch/>
        </p:blipFill>
        <p:spPr>
          <a:xfrm>
            <a:off x="4291739" y="5770528"/>
            <a:ext cx="1148936" cy="488688"/>
          </a:xfrm>
          <a:prstGeom prst="rect">
            <a:avLst/>
          </a:prstGeom>
          <a:noFill/>
          <a:ln>
            <a:noFill/>
          </a:ln>
        </p:spPr>
      </p:pic>
      <p:pic>
        <p:nvPicPr>
          <p:cNvPr id="104" name="Google Shape;104;p38"/>
          <p:cNvPicPr preferRelativeResize="0"/>
          <p:nvPr/>
        </p:nvPicPr>
        <p:blipFill rotWithShape="1">
          <a:blip r:embed="rId20">
            <a:alphaModFix/>
          </a:blip>
          <a:srcRect b="0" l="0" r="0" t="0"/>
          <a:stretch/>
        </p:blipFill>
        <p:spPr>
          <a:xfrm>
            <a:off x="8188602" y="4577492"/>
            <a:ext cx="946405" cy="841249"/>
          </a:xfrm>
          <a:prstGeom prst="rect">
            <a:avLst/>
          </a:prstGeom>
          <a:noFill/>
          <a:ln>
            <a:noFill/>
          </a:ln>
        </p:spPr>
      </p:pic>
      <p:pic>
        <p:nvPicPr>
          <p:cNvPr id="105" name="Google Shape;105;p38"/>
          <p:cNvPicPr preferRelativeResize="0"/>
          <p:nvPr/>
        </p:nvPicPr>
        <p:blipFill rotWithShape="1">
          <a:blip r:embed="rId21">
            <a:alphaModFix/>
          </a:blip>
          <a:srcRect b="0" l="0" r="0" t="0"/>
          <a:stretch/>
        </p:blipFill>
        <p:spPr>
          <a:xfrm>
            <a:off x="9185479" y="5672537"/>
            <a:ext cx="916038" cy="591164"/>
          </a:xfrm>
          <a:prstGeom prst="rect">
            <a:avLst/>
          </a:prstGeom>
          <a:noFill/>
          <a:ln>
            <a:noFill/>
          </a:ln>
        </p:spPr>
      </p:pic>
      <p:pic>
        <p:nvPicPr>
          <p:cNvPr id="106" name="Google Shape;106;p38"/>
          <p:cNvPicPr preferRelativeResize="0"/>
          <p:nvPr/>
        </p:nvPicPr>
        <p:blipFill rotWithShape="1">
          <a:blip r:embed="rId22">
            <a:alphaModFix/>
          </a:blip>
          <a:srcRect b="0" l="0" r="0" t="0"/>
          <a:stretch/>
        </p:blipFill>
        <p:spPr>
          <a:xfrm>
            <a:off x="10039873" y="5773814"/>
            <a:ext cx="2026245" cy="385951"/>
          </a:xfrm>
          <a:prstGeom prst="rect">
            <a:avLst/>
          </a:prstGeom>
          <a:noFill/>
          <a:ln>
            <a:noFill/>
          </a:ln>
        </p:spPr>
      </p:pic>
      <p:sp>
        <p:nvSpPr>
          <p:cNvPr id="107" name="Google Shape;107;p38"/>
          <p:cNvSpPr txBox="1"/>
          <p:nvPr>
            <p:ph idx="12" type="sldNum"/>
          </p:nvPr>
        </p:nvSpPr>
        <p:spPr>
          <a:xfrm>
            <a:off x="9252857"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sociations">
  <p:cSld name="associations">
    <p:spTree>
      <p:nvGrpSpPr>
        <p:cNvPr id="108" name="Shape 108"/>
        <p:cNvGrpSpPr/>
        <p:nvPr/>
      </p:nvGrpSpPr>
      <p:grpSpPr>
        <a:xfrm>
          <a:off x="0" y="0"/>
          <a:ext cx="0" cy="0"/>
          <a:chOff x="0" y="0"/>
          <a:chExt cx="0" cy="0"/>
        </a:xfrm>
      </p:grpSpPr>
      <p:pic>
        <p:nvPicPr>
          <p:cNvPr id="109" name="Google Shape;109;p39"/>
          <p:cNvPicPr preferRelativeResize="0"/>
          <p:nvPr/>
        </p:nvPicPr>
        <p:blipFill rotWithShape="1">
          <a:blip r:embed="rId2">
            <a:alphaModFix/>
          </a:blip>
          <a:srcRect b="0" l="0" r="0" t="0"/>
          <a:stretch/>
        </p:blipFill>
        <p:spPr>
          <a:xfrm>
            <a:off x="0" y="4864"/>
            <a:ext cx="12192000" cy="6848272"/>
          </a:xfrm>
          <a:prstGeom prst="rect">
            <a:avLst/>
          </a:prstGeom>
          <a:noFill/>
          <a:ln>
            <a:noFill/>
          </a:ln>
        </p:spPr>
      </p:pic>
      <p:sp>
        <p:nvSpPr>
          <p:cNvPr id="110" name="Google Shape;110;p39"/>
          <p:cNvSpPr txBox="1"/>
          <p:nvPr/>
        </p:nvSpPr>
        <p:spPr>
          <a:xfrm>
            <a:off x="318669" y="1358130"/>
            <a:ext cx="3587925" cy="6924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chemeClr val="dk1"/>
                </a:solidFill>
                <a:latin typeface="Arial"/>
                <a:ea typeface="Arial"/>
                <a:cs typeface="Arial"/>
                <a:sym typeface="Arial"/>
              </a:rPr>
              <a:t>Associations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chemeClr val="dk1"/>
                </a:solidFill>
                <a:latin typeface="Arial"/>
                <a:ea typeface="Arial"/>
                <a:cs typeface="Arial"/>
                <a:sym typeface="Arial"/>
              </a:rPr>
              <a:t>Envari is proud to have staff members in good standing with the following associations:</a:t>
            </a:r>
            <a:endParaRPr b="0" i="0" sz="1400" u="none" cap="none" strike="noStrike">
              <a:solidFill>
                <a:srgbClr val="000000"/>
              </a:solidFill>
              <a:latin typeface="Arial"/>
              <a:ea typeface="Arial"/>
              <a:cs typeface="Arial"/>
              <a:sym typeface="Arial"/>
            </a:endParaRPr>
          </a:p>
        </p:txBody>
      </p:sp>
      <p:sp>
        <p:nvSpPr>
          <p:cNvPr id="111" name="Google Shape;111;p39"/>
          <p:cNvSpPr txBox="1"/>
          <p:nvPr/>
        </p:nvSpPr>
        <p:spPr>
          <a:xfrm>
            <a:off x="323972" y="333486"/>
            <a:ext cx="247856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Our associations</a:t>
            </a:r>
            <a:endParaRPr b="0" i="0" sz="2400" u="none" cap="none" strike="noStrike">
              <a:solidFill>
                <a:srgbClr val="000000"/>
              </a:solidFill>
              <a:highlight>
                <a:srgbClr val="FFFF00"/>
              </a:highlight>
              <a:latin typeface="Arial"/>
              <a:ea typeface="Arial"/>
              <a:cs typeface="Arial"/>
              <a:sym typeface="Arial"/>
            </a:endParaRPr>
          </a:p>
        </p:txBody>
      </p:sp>
      <p:pic>
        <p:nvPicPr>
          <p:cNvPr id="112" name="Google Shape;112;p39"/>
          <p:cNvPicPr preferRelativeResize="0"/>
          <p:nvPr/>
        </p:nvPicPr>
        <p:blipFill rotWithShape="1">
          <a:blip r:embed="rId3">
            <a:alphaModFix/>
          </a:blip>
          <a:srcRect b="0" l="0" r="0" t="0"/>
          <a:stretch/>
        </p:blipFill>
        <p:spPr>
          <a:xfrm>
            <a:off x="318669" y="6255488"/>
            <a:ext cx="486856" cy="389485"/>
          </a:xfrm>
          <a:prstGeom prst="rect">
            <a:avLst/>
          </a:prstGeom>
          <a:noFill/>
          <a:ln>
            <a:noFill/>
          </a:ln>
        </p:spPr>
      </p:pic>
      <p:pic>
        <p:nvPicPr>
          <p:cNvPr id="113" name="Google Shape;113;p39"/>
          <p:cNvPicPr preferRelativeResize="0"/>
          <p:nvPr/>
        </p:nvPicPr>
        <p:blipFill rotWithShape="1">
          <a:blip r:embed="rId4">
            <a:alphaModFix/>
          </a:blip>
          <a:srcRect b="0" l="0" r="0" t="55958"/>
          <a:stretch/>
        </p:blipFill>
        <p:spPr>
          <a:xfrm>
            <a:off x="1335129" y="4840910"/>
            <a:ext cx="11059691" cy="1425541"/>
          </a:xfrm>
          <a:prstGeom prst="rect">
            <a:avLst/>
          </a:prstGeom>
          <a:noFill/>
          <a:ln>
            <a:noFill/>
          </a:ln>
        </p:spPr>
      </p:pic>
      <p:pic>
        <p:nvPicPr>
          <p:cNvPr id="114" name="Google Shape;114;p39"/>
          <p:cNvPicPr preferRelativeResize="0"/>
          <p:nvPr/>
        </p:nvPicPr>
        <p:blipFill rotWithShape="1">
          <a:blip r:embed="rId5">
            <a:alphaModFix/>
          </a:blip>
          <a:srcRect b="0" l="0" r="0" t="0"/>
          <a:stretch/>
        </p:blipFill>
        <p:spPr>
          <a:xfrm>
            <a:off x="9605718" y="2465762"/>
            <a:ext cx="1624894" cy="1038126"/>
          </a:xfrm>
          <a:prstGeom prst="rect">
            <a:avLst/>
          </a:prstGeom>
          <a:noFill/>
          <a:ln>
            <a:noFill/>
          </a:ln>
        </p:spPr>
      </p:pic>
      <p:pic>
        <p:nvPicPr>
          <p:cNvPr id="115" name="Google Shape;115;p39"/>
          <p:cNvPicPr preferRelativeResize="0"/>
          <p:nvPr/>
        </p:nvPicPr>
        <p:blipFill rotWithShape="1">
          <a:blip r:embed="rId6">
            <a:alphaModFix/>
          </a:blip>
          <a:srcRect b="0" l="0" r="0" t="0"/>
          <a:stretch/>
        </p:blipFill>
        <p:spPr>
          <a:xfrm>
            <a:off x="2330341" y="2607244"/>
            <a:ext cx="1352033" cy="1352033"/>
          </a:xfrm>
          <a:prstGeom prst="rect">
            <a:avLst/>
          </a:prstGeom>
          <a:noFill/>
          <a:ln>
            <a:noFill/>
          </a:ln>
        </p:spPr>
      </p:pic>
      <p:pic>
        <p:nvPicPr>
          <p:cNvPr id="116" name="Google Shape;116;p39"/>
          <p:cNvPicPr preferRelativeResize="0"/>
          <p:nvPr/>
        </p:nvPicPr>
        <p:blipFill rotWithShape="1">
          <a:blip r:embed="rId7">
            <a:alphaModFix/>
          </a:blip>
          <a:srcRect b="0" l="0" r="0" t="0"/>
          <a:stretch/>
        </p:blipFill>
        <p:spPr>
          <a:xfrm>
            <a:off x="4610965" y="2668478"/>
            <a:ext cx="2164802" cy="1136521"/>
          </a:xfrm>
          <a:prstGeom prst="rect">
            <a:avLst/>
          </a:prstGeom>
          <a:noFill/>
          <a:ln>
            <a:noFill/>
          </a:ln>
        </p:spPr>
      </p:pic>
      <p:pic>
        <p:nvPicPr>
          <p:cNvPr id="117" name="Google Shape;117;p39"/>
          <p:cNvPicPr preferRelativeResize="0"/>
          <p:nvPr/>
        </p:nvPicPr>
        <p:blipFill rotWithShape="1">
          <a:blip r:embed="rId8">
            <a:alphaModFix/>
          </a:blip>
          <a:srcRect b="0" l="0" r="0" t="0"/>
          <a:stretch/>
        </p:blipFill>
        <p:spPr>
          <a:xfrm>
            <a:off x="7003852" y="2386455"/>
            <a:ext cx="1763073" cy="1674919"/>
          </a:xfrm>
          <a:prstGeom prst="rect">
            <a:avLst/>
          </a:prstGeom>
          <a:noFill/>
          <a:ln>
            <a:noFill/>
          </a:ln>
        </p:spPr>
      </p:pic>
      <p:pic>
        <p:nvPicPr>
          <p:cNvPr id="118" name="Google Shape;118;p39"/>
          <p:cNvPicPr preferRelativeResize="0"/>
          <p:nvPr/>
        </p:nvPicPr>
        <p:blipFill rotWithShape="1">
          <a:blip r:embed="rId4">
            <a:alphaModFix/>
          </a:blip>
          <a:srcRect b="60610" l="0" r="0" t="0"/>
          <a:stretch/>
        </p:blipFill>
        <p:spPr>
          <a:xfrm>
            <a:off x="1732682" y="3684546"/>
            <a:ext cx="10390118" cy="1197755"/>
          </a:xfrm>
          <a:prstGeom prst="rect">
            <a:avLst/>
          </a:prstGeom>
          <a:noFill/>
          <a:ln>
            <a:noFill/>
          </a:ln>
        </p:spPr>
      </p:pic>
      <p:sp>
        <p:nvSpPr>
          <p:cNvPr id="119" name="Google Shape;119;p39"/>
          <p:cNvSpPr txBox="1"/>
          <p:nvPr>
            <p:ph idx="12" type="sldNum"/>
          </p:nvPr>
        </p:nvSpPr>
        <p:spPr>
          <a:xfrm>
            <a:off x="9252857"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_energy_cover">
  <p:cSld name="main_energy_cover">
    <p:spTree>
      <p:nvGrpSpPr>
        <p:cNvPr id="120" name="Shape 120"/>
        <p:cNvGrpSpPr/>
        <p:nvPr/>
      </p:nvGrpSpPr>
      <p:grpSpPr>
        <a:xfrm>
          <a:off x="0" y="0"/>
          <a:ext cx="0" cy="0"/>
          <a:chOff x="0" y="0"/>
          <a:chExt cx="0" cy="0"/>
        </a:xfrm>
      </p:grpSpPr>
      <p:pic>
        <p:nvPicPr>
          <p:cNvPr id="121" name="Google Shape;121;p40"/>
          <p:cNvPicPr preferRelativeResize="0"/>
          <p:nvPr/>
        </p:nvPicPr>
        <p:blipFill rotWithShape="1">
          <a:blip r:embed="rId2">
            <a:alphaModFix/>
          </a:blip>
          <a:srcRect b="0" l="0" r="0" t="0"/>
          <a:stretch/>
        </p:blipFill>
        <p:spPr>
          <a:xfrm>
            <a:off x="0" y="9728"/>
            <a:ext cx="12192000" cy="6848272"/>
          </a:xfrm>
          <a:prstGeom prst="rect">
            <a:avLst/>
          </a:prstGeom>
          <a:noFill/>
          <a:ln>
            <a:noFill/>
          </a:ln>
        </p:spPr>
      </p:pic>
      <p:grpSp>
        <p:nvGrpSpPr>
          <p:cNvPr id="122" name="Google Shape;122;p40"/>
          <p:cNvGrpSpPr/>
          <p:nvPr/>
        </p:nvGrpSpPr>
        <p:grpSpPr>
          <a:xfrm>
            <a:off x="858943" y="2593983"/>
            <a:ext cx="5261352" cy="1670034"/>
            <a:chOff x="858943" y="2593983"/>
            <a:chExt cx="5261352" cy="1670034"/>
          </a:xfrm>
        </p:grpSpPr>
        <p:sp>
          <p:nvSpPr>
            <p:cNvPr id="123" name="Google Shape;123;p40"/>
            <p:cNvSpPr/>
            <p:nvPr/>
          </p:nvSpPr>
          <p:spPr>
            <a:xfrm>
              <a:off x="2654602" y="2593983"/>
              <a:ext cx="1670034" cy="1670034"/>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4" name="Google Shape;124;p40"/>
            <p:cNvPicPr preferRelativeResize="0"/>
            <p:nvPr/>
          </p:nvPicPr>
          <p:blipFill rotWithShape="1">
            <a:blip r:embed="rId3">
              <a:alphaModFix/>
            </a:blip>
            <a:srcRect b="3859" l="11890" r="12255" t="1979"/>
            <a:stretch/>
          </p:blipFill>
          <p:spPr>
            <a:xfrm>
              <a:off x="4450261" y="2593983"/>
              <a:ext cx="1670034" cy="1670034"/>
            </a:xfrm>
            <a:prstGeom prst="ellipse">
              <a:avLst/>
            </a:prstGeom>
            <a:noFill/>
            <a:ln>
              <a:noFill/>
            </a:ln>
          </p:spPr>
        </p:pic>
        <p:sp>
          <p:nvSpPr>
            <p:cNvPr id="125" name="Google Shape;125;p40"/>
            <p:cNvSpPr/>
            <p:nvPr/>
          </p:nvSpPr>
          <p:spPr>
            <a:xfrm>
              <a:off x="858943" y="2593983"/>
              <a:ext cx="1670034" cy="1670034"/>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26" name="Google Shape;126;p40"/>
          <p:cNvPicPr preferRelativeResize="0"/>
          <p:nvPr/>
        </p:nvPicPr>
        <p:blipFill rotWithShape="1">
          <a:blip r:embed="rId4">
            <a:alphaModFix/>
          </a:blip>
          <a:srcRect b="0" l="0" r="0" t="0"/>
          <a:stretch/>
        </p:blipFill>
        <p:spPr>
          <a:xfrm>
            <a:off x="438304" y="330273"/>
            <a:ext cx="3514260" cy="1757130"/>
          </a:xfrm>
          <a:prstGeom prst="rect">
            <a:avLst/>
          </a:prstGeom>
          <a:noFill/>
          <a:ln>
            <a:noFill/>
          </a:ln>
        </p:spPr>
      </p:pic>
      <p:sp>
        <p:nvSpPr>
          <p:cNvPr id="127" name="Google Shape;127;p40"/>
          <p:cNvSpPr txBox="1"/>
          <p:nvPr>
            <p:ph type="title"/>
          </p:nvPr>
        </p:nvSpPr>
        <p:spPr>
          <a:xfrm>
            <a:off x="996086" y="4596558"/>
            <a:ext cx="4871314" cy="741954"/>
          </a:xfrm>
          <a:prstGeom prst="rect">
            <a:avLst/>
          </a:prstGeom>
          <a:noFill/>
          <a:ln>
            <a:noFill/>
          </a:ln>
        </p:spPr>
        <p:txBody>
          <a:bodyPr anchorCtr="0" anchor="t" bIns="45700" lIns="91425" spcFirstLastPara="1" rIns="91425" wrap="square" tIns="45700">
            <a:normAutofit/>
          </a:bodyPr>
          <a:lstStyle>
            <a:lvl1pPr lvl="0" marR="0" algn="l">
              <a:lnSpc>
                <a:spcPct val="90000"/>
              </a:lnSpc>
              <a:spcBef>
                <a:spcPts val="0"/>
              </a:spcBef>
              <a:spcAft>
                <a:spcPts val="0"/>
              </a:spcAft>
              <a:buClr>
                <a:schemeClr val="lt1"/>
              </a:buClr>
              <a:buSzPts val="2400"/>
              <a:buFont typeface="Arial"/>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40"/>
          <p:cNvSpPr txBox="1"/>
          <p:nvPr>
            <p:ph idx="1" type="body"/>
          </p:nvPr>
        </p:nvSpPr>
        <p:spPr>
          <a:xfrm>
            <a:off x="996085" y="5387124"/>
            <a:ext cx="4871313" cy="43973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A5A5A5"/>
              </a:buClr>
              <a:buSzPts val="1800"/>
              <a:buNone/>
              <a:defRPr sz="1800">
                <a:solidFill>
                  <a:srgbClr val="A5A5A5"/>
                </a:solidFill>
              </a:defRPr>
            </a:lvl1pPr>
            <a:lvl2pPr indent="-228600" lvl="1" marL="914400" algn="l">
              <a:lnSpc>
                <a:spcPct val="90000"/>
              </a:lnSpc>
              <a:spcBef>
                <a:spcPts val="500"/>
              </a:spcBef>
              <a:spcAft>
                <a:spcPts val="0"/>
              </a:spcAft>
              <a:buClr>
                <a:srgbClr val="A5A5A5"/>
              </a:buClr>
              <a:buSzPts val="1800"/>
              <a:buNone/>
              <a:defRPr sz="1800">
                <a:solidFill>
                  <a:srgbClr val="A5A5A5"/>
                </a:solidFill>
              </a:defRPr>
            </a:lvl2pPr>
            <a:lvl3pPr indent="-228600" lvl="2" marL="1371600" algn="l">
              <a:lnSpc>
                <a:spcPct val="90000"/>
              </a:lnSpc>
              <a:spcBef>
                <a:spcPts val="500"/>
              </a:spcBef>
              <a:spcAft>
                <a:spcPts val="0"/>
              </a:spcAft>
              <a:buClr>
                <a:srgbClr val="A5A5A5"/>
              </a:buClr>
              <a:buSzPts val="1800"/>
              <a:buNone/>
              <a:defRPr sz="1800">
                <a:solidFill>
                  <a:srgbClr val="A5A5A5"/>
                </a:solidFill>
              </a:defRPr>
            </a:lvl3pPr>
            <a:lvl4pPr indent="-228600" lvl="3" marL="1828800" algn="l">
              <a:lnSpc>
                <a:spcPct val="90000"/>
              </a:lnSpc>
              <a:spcBef>
                <a:spcPts val="500"/>
              </a:spcBef>
              <a:spcAft>
                <a:spcPts val="0"/>
              </a:spcAft>
              <a:buClr>
                <a:srgbClr val="A5A5A5"/>
              </a:buClr>
              <a:buSzPts val="1800"/>
              <a:buNone/>
              <a:defRPr sz="1800">
                <a:solidFill>
                  <a:srgbClr val="A5A5A5"/>
                </a:solidFill>
              </a:defRPr>
            </a:lvl4pPr>
            <a:lvl5pPr indent="-228600" lvl="4" marL="2286000" algn="l">
              <a:lnSpc>
                <a:spcPct val="90000"/>
              </a:lnSpc>
              <a:spcBef>
                <a:spcPts val="500"/>
              </a:spcBef>
              <a:spcAft>
                <a:spcPts val="0"/>
              </a:spcAft>
              <a:buClr>
                <a:srgbClr val="A5A5A5"/>
              </a:buClr>
              <a:buSzPts val="1800"/>
              <a:buNone/>
              <a:defRPr sz="1800">
                <a:solidFill>
                  <a:srgbClr val="A5A5A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40"/>
          <p:cNvSpPr txBox="1"/>
          <p:nvPr>
            <p:ph idx="2" type="body"/>
          </p:nvPr>
        </p:nvSpPr>
        <p:spPr>
          <a:xfrm>
            <a:off x="996086" y="5875051"/>
            <a:ext cx="2536825" cy="35949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A5A5A5"/>
              </a:buClr>
              <a:buSzPts val="1400"/>
              <a:buNone/>
              <a:defRPr sz="1400">
                <a:solidFill>
                  <a:srgbClr val="A5A5A5"/>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_business_cover">
  <p:cSld name="main_business_cover">
    <p:spTree>
      <p:nvGrpSpPr>
        <p:cNvPr id="130" name="Shape 130"/>
        <p:cNvGrpSpPr/>
        <p:nvPr/>
      </p:nvGrpSpPr>
      <p:grpSpPr>
        <a:xfrm>
          <a:off x="0" y="0"/>
          <a:ext cx="0" cy="0"/>
          <a:chOff x="0" y="0"/>
          <a:chExt cx="0" cy="0"/>
        </a:xfrm>
      </p:grpSpPr>
      <p:pic>
        <p:nvPicPr>
          <p:cNvPr id="131" name="Google Shape;131;p41"/>
          <p:cNvPicPr preferRelativeResize="0"/>
          <p:nvPr/>
        </p:nvPicPr>
        <p:blipFill rotWithShape="1">
          <a:blip r:embed="rId2">
            <a:alphaModFix/>
          </a:blip>
          <a:srcRect b="0" l="0" r="0" t="0"/>
          <a:stretch/>
        </p:blipFill>
        <p:spPr>
          <a:xfrm>
            <a:off x="0" y="4864"/>
            <a:ext cx="12192000" cy="6848272"/>
          </a:xfrm>
          <a:prstGeom prst="rect">
            <a:avLst/>
          </a:prstGeom>
          <a:noFill/>
          <a:ln>
            <a:noFill/>
          </a:ln>
        </p:spPr>
      </p:pic>
      <p:pic>
        <p:nvPicPr>
          <p:cNvPr id="132" name="Google Shape;132;p41"/>
          <p:cNvPicPr preferRelativeResize="0"/>
          <p:nvPr/>
        </p:nvPicPr>
        <p:blipFill rotWithShape="1">
          <a:blip r:embed="rId3">
            <a:alphaModFix/>
          </a:blip>
          <a:srcRect b="0" l="0" r="0" t="0"/>
          <a:stretch/>
        </p:blipFill>
        <p:spPr>
          <a:xfrm>
            <a:off x="438304" y="330273"/>
            <a:ext cx="3514260" cy="1757130"/>
          </a:xfrm>
          <a:prstGeom prst="rect">
            <a:avLst/>
          </a:prstGeom>
          <a:noFill/>
          <a:ln>
            <a:noFill/>
          </a:ln>
        </p:spPr>
      </p:pic>
      <p:sp>
        <p:nvSpPr>
          <p:cNvPr id="133" name="Google Shape;133;p41"/>
          <p:cNvSpPr txBox="1"/>
          <p:nvPr>
            <p:ph type="title"/>
          </p:nvPr>
        </p:nvSpPr>
        <p:spPr>
          <a:xfrm>
            <a:off x="996086" y="4596558"/>
            <a:ext cx="4871314" cy="741954"/>
          </a:xfrm>
          <a:prstGeom prst="rect">
            <a:avLst/>
          </a:prstGeom>
          <a:noFill/>
          <a:ln>
            <a:noFill/>
          </a:ln>
        </p:spPr>
        <p:txBody>
          <a:bodyPr anchorCtr="0" anchor="t" bIns="45700" lIns="91425" spcFirstLastPara="1" rIns="91425" wrap="square" tIns="45700">
            <a:normAutofit/>
          </a:bodyPr>
          <a:lstStyle>
            <a:lvl1pPr lvl="0" marR="0" algn="l">
              <a:lnSpc>
                <a:spcPct val="90000"/>
              </a:lnSpc>
              <a:spcBef>
                <a:spcPts val="0"/>
              </a:spcBef>
              <a:spcAft>
                <a:spcPts val="0"/>
              </a:spcAft>
              <a:buClr>
                <a:schemeClr val="lt1"/>
              </a:buClr>
              <a:buSzPts val="2400"/>
              <a:buFont typeface="Arial"/>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41"/>
          <p:cNvSpPr txBox="1"/>
          <p:nvPr>
            <p:ph idx="1" type="body"/>
          </p:nvPr>
        </p:nvSpPr>
        <p:spPr>
          <a:xfrm>
            <a:off x="996085" y="5387124"/>
            <a:ext cx="4871313" cy="43973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A5A5A5"/>
              </a:buClr>
              <a:buSzPts val="1800"/>
              <a:buNone/>
              <a:defRPr sz="1800">
                <a:solidFill>
                  <a:srgbClr val="A5A5A5"/>
                </a:solidFill>
              </a:defRPr>
            </a:lvl1pPr>
            <a:lvl2pPr indent="-228600" lvl="1" marL="914400" algn="l">
              <a:lnSpc>
                <a:spcPct val="90000"/>
              </a:lnSpc>
              <a:spcBef>
                <a:spcPts val="500"/>
              </a:spcBef>
              <a:spcAft>
                <a:spcPts val="0"/>
              </a:spcAft>
              <a:buClr>
                <a:srgbClr val="A5A5A5"/>
              </a:buClr>
              <a:buSzPts val="1800"/>
              <a:buNone/>
              <a:defRPr sz="1800">
                <a:solidFill>
                  <a:srgbClr val="A5A5A5"/>
                </a:solidFill>
              </a:defRPr>
            </a:lvl2pPr>
            <a:lvl3pPr indent="-228600" lvl="2" marL="1371600" algn="l">
              <a:lnSpc>
                <a:spcPct val="90000"/>
              </a:lnSpc>
              <a:spcBef>
                <a:spcPts val="500"/>
              </a:spcBef>
              <a:spcAft>
                <a:spcPts val="0"/>
              </a:spcAft>
              <a:buClr>
                <a:srgbClr val="A5A5A5"/>
              </a:buClr>
              <a:buSzPts val="1800"/>
              <a:buNone/>
              <a:defRPr sz="1800">
                <a:solidFill>
                  <a:srgbClr val="A5A5A5"/>
                </a:solidFill>
              </a:defRPr>
            </a:lvl3pPr>
            <a:lvl4pPr indent="-228600" lvl="3" marL="1828800" algn="l">
              <a:lnSpc>
                <a:spcPct val="90000"/>
              </a:lnSpc>
              <a:spcBef>
                <a:spcPts val="500"/>
              </a:spcBef>
              <a:spcAft>
                <a:spcPts val="0"/>
              </a:spcAft>
              <a:buClr>
                <a:srgbClr val="A5A5A5"/>
              </a:buClr>
              <a:buSzPts val="1800"/>
              <a:buNone/>
              <a:defRPr sz="1800">
                <a:solidFill>
                  <a:srgbClr val="A5A5A5"/>
                </a:solidFill>
              </a:defRPr>
            </a:lvl4pPr>
            <a:lvl5pPr indent="-228600" lvl="4" marL="2286000" algn="l">
              <a:lnSpc>
                <a:spcPct val="90000"/>
              </a:lnSpc>
              <a:spcBef>
                <a:spcPts val="500"/>
              </a:spcBef>
              <a:spcAft>
                <a:spcPts val="0"/>
              </a:spcAft>
              <a:buClr>
                <a:srgbClr val="A5A5A5"/>
              </a:buClr>
              <a:buSzPts val="1800"/>
              <a:buNone/>
              <a:defRPr sz="1800">
                <a:solidFill>
                  <a:srgbClr val="A5A5A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5" name="Google Shape;135;p41"/>
          <p:cNvSpPr txBox="1"/>
          <p:nvPr>
            <p:ph idx="2" type="body"/>
          </p:nvPr>
        </p:nvSpPr>
        <p:spPr>
          <a:xfrm>
            <a:off x="996086" y="5875051"/>
            <a:ext cx="2536825" cy="35949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A5A5A5"/>
              </a:buClr>
              <a:buSzPts val="1400"/>
              <a:buNone/>
              <a:defRPr sz="1400">
                <a:solidFill>
                  <a:srgbClr val="A5A5A5"/>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36" name="Google Shape;136;p41"/>
          <p:cNvGrpSpPr/>
          <p:nvPr/>
        </p:nvGrpSpPr>
        <p:grpSpPr>
          <a:xfrm>
            <a:off x="858943" y="2593983"/>
            <a:ext cx="5261352" cy="1670034"/>
            <a:chOff x="858943" y="2593983"/>
            <a:chExt cx="5261352" cy="1670034"/>
          </a:xfrm>
        </p:grpSpPr>
        <p:sp>
          <p:nvSpPr>
            <p:cNvPr id="137" name="Google Shape;137;p41"/>
            <p:cNvSpPr/>
            <p:nvPr/>
          </p:nvSpPr>
          <p:spPr>
            <a:xfrm>
              <a:off x="2654602" y="2593983"/>
              <a:ext cx="1670034" cy="1670034"/>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8" name="Google Shape;138;p41"/>
            <p:cNvPicPr preferRelativeResize="0"/>
            <p:nvPr/>
          </p:nvPicPr>
          <p:blipFill rotWithShape="1">
            <a:blip r:embed="rId4">
              <a:alphaModFix/>
            </a:blip>
            <a:srcRect b="3859" l="11890" r="12255" t="1979"/>
            <a:stretch/>
          </p:blipFill>
          <p:spPr>
            <a:xfrm>
              <a:off x="4450261" y="2593983"/>
              <a:ext cx="1670034" cy="1670034"/>
            </a:xfrm>
            <a:prstGeom prst="ellipse">
              <a:avLst/>
            </a:prstGeom>
            <a:noFill/>
            <a:ln>
              <a:noFill/>
            </a:ln>
          </p:spPr>
        </p:pic>
        <p:sp>
          <p:nvSpPr>
            <p:cNvPr id="139" name="Google Shape;139;p41"/>
            <p:cNvSpPr/>
            <p:nvPr/>
          </p:nvSpPr>
          <p:spPr>
            <a:xfrm>
              <a:off x="858943" y="2593983"/>
              <a:ext cx="1670034" cy="1670034"/>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_environment_cover">
  <p:cSld name="main_environment_cover">
    <p:spTree>
      <p:nvGrpSpPr>
        <p:cNvPr id="140" name="Shape 140"/>
        <p:cNvGrpSpPr/>
        <p:nvPr/>
      </p:nvGrpSpPr>
      <p:grpSpPr>
        <a:xfrm>
          <a:off x="0" y="0"/>
          <a:ext cx="0" cy="0"/>
          <a:chOff x="0" y="0"/>
          <a:chExt cx="0" cy="0"/>
        </a:xfrm>
      </p:grpSpPr>
      <p:pic>
        <p:nvPicPr>
          <p:cNvPr id="141" name="Google Shape;141;p42"/>
          <p:cNvPicPr preferRelativeResize="0"/>
          <p:nvPr/>
        </p:nvPicPr>
        <p:blipFill rotWithShape="1">
          <a:blip r:embed="rId2">
            <a:alphaModFix/>
          </a:blip>
          <a:srcRect b="0" l="0" r="0" t="0"/>
          <a:stretch/>
        </p:blipFill>
        <p:spPr>
          <a:xfrm>
            <a:off x="0" y="9728"/>
            <a:ext cx="12192000" cy="6848272"/>
          </a:xfrm>
          <a:prstGeom prst="rect">
            <a:avLst/>
          </a:prstGeom>
          <a:noFill/>
          <a:ln>
            <a:noFill/>
          </a:ln>
        </p:spPr>
      </p:pic>
      <p:pic>
        <p:nvPicPr>
          <p:cNvPr id="142" name="Google Shape;142;p42"/>
          <p:cNvPicPr preferRelativeResize="0"/>
          <p:nvPr/>
        </p:nvPicPr>
        <p:blipFill rotWithShape="1">
          <a:blip r:embed="rId3">
            <a:alphaModFix/>
          </a:blip>
          <a:srcRect b="0" l="0" r="0" t="0"/>
          <a:stretch/>
        </p:blipFill>
        <p:spPr>
          <a:xfrm>
            <a:off x="438304" y="330273"/>
            <a:ext cx="3514260" cy="1757130"/>
          </a:xfrm>
          <a:prstGeom prst="rect">
            <a:avLst/>
          </a:prstGeom>
          <a:noFill/>
          <a:ln>
            <a:noFill/>
          </a:ln>
        </p:spPr>
      </p:pic>
      <p:sp>
        <p:nvSpPr>
          <p:cNvPr id="143" name="Google Shape;143;p42"/>
          <p:cNvSpPr txBox="1"/>
          <p:nvPr>
            <p:ph type="title"/>
          </p:nvPr>
        </p:nvSpPr>
        <p:spPr>
          <a:xfrm>
            <a:off x="996086" y="4596558"/>
            <a:ext cx="4871314" cy="741954"/>
          </a:xfrm>
          <a:prstGeom prst="rect">
            <a:avLst/>
          </a:prstGeom>
          <a:noFill/>
          <a:ln>
            <a:noFill/>
          </a:ln>
        </p:spPr>
        <p:txBody>
          <a:bodyPr anchorCtr="0" anchor="t" bIns="45700" lIns="91425" spcFirstLastPara="1" rIns="91425" wrap="square" tIns="45700">
            <a:normAutofit/>
          </a:bodyPr>
          <a:lstStyle>
            <a:lvl1pPr lvl="0" marR="0" algn="l">
              <a:lnSpc>
                <a:spcPct val="90000"/>
              </a:lnSpc>
              <a:spcBef>
                <a:spcPts val="0"/>
              </a:spcBef>
              <a:spcAft>
                <a:spcPts val="0"/>
              </a:spcAft>
              <a:buClr>
                <a:schemeClr val="lt1"/>
              </a:buClr>
              <a:buSzPts val="2400"/>
              <a:buFont typeface="Arial"/>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42"/>
          <p:cNvSpPr txBox="1"/>
          <p:nvPr>
            <p:ph idx="1" type="body"/>
          </p:nvPr>
        </p:nvSpPr>
        <p:spPr>
          <a:xfrm>
            <a:off x="996085" y="5387124"/>
            <a:ext cx="4871313" cy="43973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A5A5A5"/>
              </a:buClr>
              <a:buSzPts val="1800"/>
              <a:buNone/>
              <a:defRPr sz="1800">
                <a:solidFill>
                  <a:srgbClr val="A5A5A5"/>
                </a:solidFill>
              </a:defRPr>
            </a:lvl1pPr>
            <a:lvl2pPr indent="-228600" lvl="1" marL="914400" algn="l">
              <a:lnSpc>
                <a:spcPct val="90000"/>
              </a:lnSpc>
              <a:spcBef>
                <a:spcPts val="500"/>
              </a:spcBef>
              <a:spcAft>
                <a:spcPts val="0"/>
              </a:spcAft>
              <a:buClr>
                <a:srgbClr val="A5A5A5"/>
              </a:buClr>
              <a:buSzPts val="1800"/>
              <a:buNone/>
              <a:defRPr sz="1800">
                <a:solidFill>
                  <a:srgbClr val="A5A5A5"/>
                </a:solidFill>
              </a:defRPr>
            </a:lvl2pPr>
            <a:lvl3pPr indent="-228600" lvl="2" marL="1371600" algn="l">
              <a:lnSpc>
                <a:spcPct val="90000"/>
              </a:lnSpc>
              <a:spcBef>
                <a:spcPts val="500"/>
              </a:spcBef>
              <a:spcAft>
                <a:spcPts val="0"/>
              </a:spcAft>
              <a:buClr>
                <a:srgbClr val="A5A5A5"/>
              </a:buClr>
              <a:buSzPts val="1800"/>
              <a:buNone/>
              <a:defRPr sz="1800">
                <a:solidFill>
                  <a:srgbClr val="A5A5A5"/>
                </a:solidFill>
              </a:defRPr>
            </a:lvl3pPr>
            <a:lvl4pPr indent="-228600" lvl="3" marL="1828800" algn="l">
              <a:lnSpc>
                <a:spcPct val="90000"/>
              </a:lnSpc>
              <a:spcBef>
                <a:spcPts val="500"/>
              </a:spcBef>
              <a:spcAft>
                <a:spcPts val="0"/>
              </a:spcAft>
              <a:buClr>
                <a:srgbClr val="A5A5A5"/>
              </a:buClr>
              <a:buSzPts val="1800"/>
              <a:buNone/>
              <a:defRPr sz="1800">
                <a:solidFill>
                  <a:srgbClr val="A5A5A5"/>
                </a:solidFill>
              </a:defRPr>
            </a:lvl4pPr>
            <a:lvl5pPr indent="-228600" lvl="4" marL="2286000" algn="l">
              <a:lnSpc>
                <a:spcPct val="90000"/>
              </a:lnSpc>
              <a:spcBef>
                <a:spcPts val="500"/>
              </a:spcBef>
              <a:spcAft>
                <a:spcPts val="0"/>
              </a:spcAft>
              <a:buClr>
                <a:srgbClr val="A5A5A5"/>
              </a:buClr>
              <a:buSzPts val="1800"/>
              <a:buNone/>
              <a:defRPr sz="1800">
                <a:solidFill>
                  <a:srgbClr val="A5A5A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5" name="Google Shape;145;p42"/>
          <p:cNvSpPr txBox="1"/>
          <p:nvPr>
            <p:ph idx="2" type="body"/>
          </p:nvPr>
        </p:nvSpPr>
        <p:spPr>
          <a:xfrm>
            <a:off x="996086" y="5875051"/>
            <a:ext cx="2536825" cy="35949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A5A5A5"/>
              </a:buClr>
              <a:buSzPts val="1400"/>
              <a:buNone/>
              <a:defRPr sz="1400">
                <a:solidFill>
                  <a:srgbClr val="A5A5A5"/>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46" name="Google Shape;146;p42"/>
          <p:cNvGrpSpPr/>
          <p:nvPr/>
        </p:nvGrpSpPr>
        <p:grpSpPr>
          <a:xfrm>
            <a:off x="858943" y="2593983"/>
            <a:ext cx="5261352" cy="1670034"/>
            <a:chOff x="858943" y="2593983"/>
            <a:chExt cx="5261352" cy="1670034"/>
          </a:xfrm>
        </p:grpSpPr>
        <p:sp>
          <p:nvSpPr>
            <p:cNvPr id="147" name="Google Shape;147;p42"/>
            <p:cNvSpPr/>
            <p:nvPr/>
          </p:nvSpPr>
          <p:spPr>
            <a:xfrm>
              <a:off x="2654602" y="2593983"/>
              <a:ext cx="1670034" cy="1670034"/>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8" name="Google Shape;148;p42"/>
            <p:cNvPicPr preferRelativeResize="0"/>
            <p:nvPr/>
          </p:nvPicPr>
          <p:blipFill rotWithShape="1">
            <a:blip r:embed="rId4">
              <a:alphaModFix/>
            </a:blip>
            <a:srcRect b="3859" l="11890" r="12255" t="1979"/>
            <a:stretch/>
          </p:blipFill>
          <p:spPr>
            <a:xfrm>
              <a:off x="4450261" y="2593983"/>
              <a:ext cx="1670034" cy="1670034"/>
            </a:xfrm>
            <a:prstGeom prst="ellipse">
              <a:avLst/>
            </a:prstGeom>
            <a:noFill/>
            <a:ln>
              <a:noFill/>
            </a:ln>
          </p:spPr>
        </p:pic>
        <p:sp>
          <p:nvSpPr>
            <p:cNvPr id="149" name="Google Shape;149;p42"/>
            <p:cNvSpPr/>
            <p:nvPr/>
          </p:nvSpPr>
          <p:spPr>
            <a:xfrm>
              <a:off x="858943" y="2593983"/>
              <a:ext cx="1670034" cy="1670034"/>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_lighting_cover">
  <p:cSld name="main_lighting_cover">
    <p:spTree>
      <p:nvGrpSpPr>
        <p:cNvPr id="150" name="Shape 150"/>
        <p:cNvGrpSpPr/>
        <p:nvPr/>
      </p:nvGrpSpPr>
      <p:grpSpPr>
        <a:xfrm>
          <a:off x="0" y="0"/>
          <a:ext cx="0" cy="0"/>
          <a:chOff x="0" y="0"/>
          <a:chExt cx="0" cy="0"/>
        </a:xfrm>
      </p:grpSpPr>
      <p:pic>
        <p:nvPicPr>
          <p:cNvPr id="151" name="Google Shape;151;p43"/>
          <p:cNvPicPr preferRelativeResize="0"/>
          <p:nvPr/>
        </p:nvPicPr>
        <p:blipFill rotWithShape="1">
          <a:blip r:embed="rId2">
            <a:alphaModFix/>
          </a:blip>
          <a:srcRect b="0" l="0" r="0" t="0"/>
          <a:stretch/>
        </p:blipFill>
        <p:spPr>
          <a:xfrm>
            <a:off x="0" y="10581"/>
            <a:ext cx="12192000" cy="6848272"/>
          </a:xfrm>
          <a:prstGeom prst="rect">
            <a:avLst/>
          </a:prstGeom>
          <a:noFill/>
          <a:ln>
            <a:noFill/>
          </a:ln>
        </p:spPr>
      </p:pic>
      <p:pic>
        <p:nvPicPr>
          <p:cNvPr id="152" name="Google Shape;152;p43"/>
          <p:cNvPicPr preferRelativeResize="0"/>
          <p:nvPr/>
        </p:nvPicPr>
        <p:blipFill rotWithShape="1">
          <a:blip r:embed="rId3">
            <a:alphaModFix/>
          </a:blip>
          <a:srcRect b="0" l="0" r="0" t="0"/>
          <a:stretch/>
        </p:blipFill>
        <p:spPr>
          <a:xfrm>
            <a:off x="438304" y="330273"/>
            <a:ext cx="3514260" cy="1757130"/>
          </a:xfrm>
          <a:prstGeom prst="rect">
            <a:avLst/>
          </a:prstGeom>
          <a:noFill/>
          <a:ln>
            <a:noFill/>
          </a:ln>
        </p:spPr>
      </p:pic>
      <p:sp>
        <p:nvSpPr>
          <p:cNvPr id="153" name="Google Shape;153;p43"/>
          <p:cNvSpPr txBox="1"/>
          <p:nvPr>
            <p:ph type="title"/>
          </p:nvPr>
        </p:nvSpPr>
        <p:spPr>
          <a:xfrm>
            <a:off x="996086" y="4596558"/>
            <a:ext cx="4871314" cy="741954"/>
          </a:xfrm>
          <a:prstGeom prst="rect">
            <a:avLst/>
          </a:prstGeom>
          <a:noFill/>
          <a:ln>
            <a:noFill/>
          </a:ln>
        </p:spPr>
        <p:txBody>
          <a:bodyPr anchorCtr="0" anchor="t" bIns="45700" lIns="91425" spcFirstLastPara="1" rIns="91425" wrap="square" tIns="45700">
            <a:normAutofit/>
          </a:bodyPr>
          <a:lstStyle>
            <a:lvl1pPr lvl="0" marR="0" algn="l">
              <a:lnSpc>
                <a:spcPct val="90000"/>
              </a:lnSpc>
              <a:spcBef>
                <a:spcPts val="0"/>
              </a:spcBef>
              <a:spcAft>
                <a:spcPts val="0"/>
              </a:spcAft>
              <a:buClr>
                <a:schemeClr val="lt1"/>
              </a:buClr>
              <a:buSzPts val="2400"/>
              <a:buFont typeface="Arial"/>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43"/>
          <p:cNvSpPr txBox="1"/>
          <p:nvPr>
            <p:ph idx="1" type="body"/>
          </p:nvPr>
        </p:nvSpPr>
        <p:spPr>
          <a:xfrm>
            <a:off x="996085" y="5387124"/>
            <a:ext cx="4871313" cy="43973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A5A5A5"/>
              </a:buClr>
              <a:buSzPts val="1800"/>
              <a:buNone/>
              <a:defRPr sz="1800">
                <a:solidFill>
                  <a:srgbClr val="A5A5A5"/>
                </a:solidFill>
              </a:defRPr>
            </a:lvl1pPr>
            <a:lvl2pPr indent="-228600" lvl="1" marL="914400" algn="l">
              <a:lnSpc>
                <a:spcPct val="90000"/>
              </a:lnSpc>
              <a:spcBef>
                <a:spcPts val="500"/>
              </a:spcBef>
              <a:spcAft>
                <a:spcPts val="0"/>
              </a:spcAft>
              <a:buClr>
                <a:srgbClr val="A5A5A5"/>
              </a:buClr>
              <a:buSzPts val="1800"/>
              <a:buNone/>
              <a:defRPr sz="1800">
                <a:solidFill>
                  <a:srgbClr val="A5A5A5"/>
                </a:solidFill>
              </a:defRPr>
            </a:lvl2pPr>
            <a:lvl3pPr indent="-228600" lvl="2" marL="1371600" algn="l">
              <a:lnSpc>
                <a:spcPct val="90000"/>
              </a:lnSpc>
              <a:spcBef>
                <a:spcPts val="500"/>
              </a:spcBef>
              <a:spcAft>
                <a:spcPts val="0"/>
              </a:spcAft>
              <a:buClr>
                <a:srgbClr val="A5A5A5"/>
              </a:buClr>
              <a:buSzPts val="1800"/>
              <a:buNone/>
              <a:defRPr sz="1800">
                <a:solidFill>
                  <a:srgbClr val="A5A5A5"/>
                </a:solidFill>
              </a:defRPr>
            </a:lvl3pPr>
            <a:lvl4pPr indent="-228600" lvl="3" marL="1828800" algn="l">
              <a:lnSpc>
                <a:spcPct val="90000"/>
              </a:lnSpc>
              <a:spcBef>
                <a:spcPts val="500"/>
              </a:spcBef>
              <a:spcAft>
                <a:spcPts val="0"/>
              </a:spcAft>
              <a:buClr>
                <a:srgbClr val="A5A5A5"/>
              </a:buClr>
              <a:buSzPts val="1800"/>
              <a:buNone/>
              <a:defRPr sz="1800">
                <a:solidFill>
                  <a:srgbClr val="A5A5A5"/>
                </a:solidFill>
              </a:defRPr>
            </a:lvl4pPr>
            <a:lvl5pPr indent="-228600" lvl="4" marL="2286000" algn="l">
              <a:lnSpc>
                <a:spcPct val="90000"/>
              </a:lnSpc>
              <a:spcBef>
                <a:spcPts val="500"/>
              </a:spcBef>
              <a:spcAft>
                <a:spcPts val="0"/>
              </a:spcAft>
              <a:buClr>
                <a:srgbClr val="A5A5A5"/>
              </a:buClr>
              <a:buSzPts val="1800"/>
              <a:buNone/>
              <a:defRPr sz="1800">
                <a:solidFill>
                  <a:srgbClr val="A5A5A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5" name="Google Shape;155;p43"/>
          <p:cNvSpPr txBox="1"/>
          <p:nvPr>
            <p:ph idx="2" type="body"/>
          </p:nvPr>
        </p:nvSpPr>
        <p:spPr>
          <a:xfrm>
            <a:off x="996086" y="5875051"/>
            <a:ext cx="2536825" cy="35949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A5A5A5"/>
              </a:buClr>
              <a:buSzPts val="1400"/>
              <a:buNone/>
              <a:defRPr sz="1400">
                <a:solidFill>
                  <a:srgbClr val="A5A5A5"/>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56" name="Google Shape;156;p43"/>
          <p:cNvGrpSpPr/>
          <p:nvPr/>
        </p:nvGrpSpPr>
        <p:grpSpPr>
          <a:xfrm>
            <a:off x="858943" y="2593983"/>
            <a:ext cx="5261352" cy="1670034"/>
            <a:chOff x="858943" y="2593983"/>
            <a:chExt cx="5261352" cy="1670034"/>
          </a:xfrm>
        </p:grpSpPr>
        <p:sp>
          <p:nvSpPr>
            <p:cNvPr id="157" name="Google Shape;157;p43"/>
            <p:cNvSpPr/>
            <p:nvPr/>
          </p:nvSpPr>
          <p:spPr>
            <a:xfrm>
              <a:off x="2654602" y="2593983"/>
              <a:ext cx="1670034" cy="1670034"/>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8" name="Google Shape;158;p43"/>
            <p:cNvPicPr preferRelativeResize="0"/>
            <p:nvPr/>
          </p:nvPicPr>
          <p:blipFill rotWithShape="1">
            <a:blip r:embed="rId4">
              <a:alphaModFix/>
            </a:blip>
            <a:srcRect b="3859" l="11890" r="12255" t="1979"/>
            <a:stretch/>
          </p:blipFill>
          <p:spPr>
            <a:xfrm>
              <a:off x="4450261" y="2593983"/>
              <a:ext cx="1670034" cy="1670034"/>
            </a:xfrm>
            <a:prstGeom prst="ellipse">
              <a:avLst/>
            </a:prstGeom>
            <a:noFill/>
            <a:ln>
              <a:noFill/>
            </a:ln>
          </p:spPr>
        </p:pic>
        <p:sp>
          <p:nvSpPr>
            <p:cNvPr id="159" name="Google Shape;159;p43"/>
            <p:cNvSpPr/>
            <p:nvPr/>
          </p:nvSpPr>
          <p:spPr>
            <a:xfrm>
              <a:off x="858943" y="2593983"/>
              <a:ext cx="1670034" cy="1670034"/>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_building_cover">
  <p:cSld name="main_building_cover">
    <p:spTree>
      <p:nvGrpSpPr>
        <p:cNvPr id="160" name="Shape 160"/>
        <p:cNvGrpSpPr/>
        <p:nvPr/>
      </p:nvGrpSpPr>
      <p:grpSpPr>
        <a:xfrm>
          <a:off x="0" y="0"/>
          <a:ext cx="0" cy="0"/>
          <a:chOff x="0" y="0"/>
          <a:chExt cx="0" cy="0"/>
        </a:xfrm>
      </p:grpSpPr>
      <p:pic>
        <p:nvPicPr>
          <p:cNvPr id="161" name="Google Shape;161;p44"/>
          <p:cNvPicPr preferRelativeResize="0"/>
          <p:nvPr/>
        </p:nvPicPr>
        <p:blipFill rotWithShape="1">
          <a:blip r:embed="rId2">
            <a:alphaModFix/>
          </a:blip>
          <a:srcRect b="0" l="0" r="0" t="0"/>
          <a:stretch/>
        </p:blipFill>
        <p:spPr>
          <a:xfrm>
            <a:off x="0" y="4864"/>
            <a:ext cx="12192000" cy="6848272"/>
          </a:xfrm>
          <a:prstGeom prst="rect">
            <a:avLst/>
          </a:prstGeom>
          <a:noFill/>
          <a:ln>
            <a:noFill/>
          </a:ln>
        </p:spPr>
      </p:pic>
      <p:pic>
        <p:nvPicPr>
          <p:cNvPr id="162" name="Google Shape;162;p44"/>
          <p:cNvPicPr preferRelativeResize="0"/>
          <p:nvPr/>
        </p:nvPicPr>
        <p:blipFill rotWithShape="1">
          <a:blip r:embed="rId3">
            <a:alphaModFix/>
          </a:blip>
          <a:srcRect b="0" l="0" r="0" t="0"/>
          <a:stretch/>
        </p:blipFill>
        <p:spPr>
          <a:xfrm>
            <a:off x="438304" y="330273"/>
            <a:ext cx="3514260" cy="1757130"/>
          </a:xfrm>
          <a:prstGeom prst="rect">
            <a:avLst/>
          </a:prstGeom>
          <a:noFill/>
          <a:ln>
            <a:noFill/>
          </a:ln>
        </p:spPr>
      </p:pic>
      <p:sp>
        <p:nvSpPr>
          <p:cNvPr id="163" name="Google Shape;163;p44"/>
          <p:cNvSpPr txBox="1"/>
          <p:nvPr>
            <p:ph type="title"/>
          </p:nvPr>
        </p:nvSpPr>
        <p:spPr>
          <a:xfrm>
            <a:off x="996086" y="4596558"/>
            <a:ext cx="4871314" cy="741954"/>
          </a:xfrm>
          <a:prstGeom prst="rect">
            <a:avLst/>
          </a:prstGeom>
          <a:noFill/>
          <a:ln>
            <a:noFill/>
          </a:ln>
        </p:spPr>
        <p:txBody>
          <a:bodyPr anchorCtr="0" anchor="t" bIns="45700" lIns="91425" spcFirstLastPara="1" rIns="91425" wrap="square" tIns="45700">
            <a:normAutofit/>
          </a:bodyPr>
          <a:lstStyle>
            <a:lvl1pPr lvl="0" marR="0" algn="l">
              <a:lnSpc>
                <a:spcPct val="90000"/>
              </a:lnSpc>
              <a:spcBef>
                <a:spcPts val="0"/>
              </a:spcBef>
              <a:spcAft>
                <a:spcPts val="0"/>
              </a:spcAft>
              <a:buClr>
                <a:schemeClr val="lt1"/>
              </a:buClr>
              <a:buSzPts val="2400"/>
              <a:buFont typeface="Arial"/>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p44"/>
          <p:cNvSpPr txBox="1"/>
          <p:nvPr>
            <p:ph idx="1" type="body"/>
          </p:nvPr>
        </p:nvSpPr>
        <p:spPr>
          <a:xfrm>
            <a:off x="996085" y="5387124"/>
            <a:ext cx="4871313" cy="43973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A5A5A5"/>
              </a:buClr>
              <a:buSzPts val="1800"/>
              <a:buNone/>
              <a:defRPr sz="1800">
                <a:solidFill>
                  <a:srgbClr val="A5A5A5"/>
                </a:solidFill>
              </a:defRPr>
            </a:lvl1pPr>
            <a:lvl2pPr indent="-228600" lvl="1" marL="914400" algn="l">
              <a:lnSpc>
                <a:spcPct val="90000"/>
              </a:lnSpc>
              <a:spcBef>
                <a:spcPts val="500"/>
              </a:spcBef>
              <a:spcAft>
                <a:spcPts val="0"/>
              </a:spcAft>
              <a:buClr>
                <a:srgbClr val="A5A5A5"/>
              </a:buClr>
              <a:buSzPts val="1800"/>
              <a:buNone/>
              <a:defRPr sz="1800">
                <a:solidFill>
                  <a:srgbClr val="A5A5A5"/>
                </a:solidFill>
              </a:defRPr>
            </a:lvl2pPr>
            <a:lvl3pPr indent="-228600" lvl="2" marL="1371600" algn="l">
              <a:lnSpc>
                <a:spcPct val="90000"/>
              </a:lnSpc>
              <a:spcBef>
                <a:spcPts val="500"/>
              </a:spcBef>
              <a:spcAft>
                <a:spcPts val="0"/>
              </a:spcAft>
              <a:buClr>
                <a:srgbClr val="A5A5A5"/>
              </a:buClr>
              <a:buSzPts val="1800"/>
              <a:buNone/>
              <a:defRPr sz="1800">
                <a:solidFill>
                  <a:srgbClr val="A5A5A5"/>
                </a:solidFill>
              </a:defRPr>
            </a:lvl3pPr>
            <a:lvl4pPr indent="-228600" lvl="3" marL="1828800" algn="l">
              <a:lnSpc>
                <a:spcPct val="90000"/>
              </a:lnSpc>
              <a:spcBef>
                <a:spcPts val="500"/>
              </a:spcBef>
              <a:spcAft>
                <a:spcPts val="0"/>
              </a:spcAft>
              <a:buClr>
                <a:srgbClr val="A5A5A5"/>
              </a:buClr>
              <a:buSzPts val="1800"/>
              <a:buNone/>
              <a:defRPr sz="1800">
                <a:solidFill>
                  <a:srgbClr val="A5A5A5"/>
                </a:solidFill>
              </a:defRPr>
            </a:lvl4pPr>
            <a:lvl5pPr indent="-228600" lvl="4" marL="2286000" algn="l">
              <a:lnSpc>
                <a:spcPct val="90000"/>
              </a:lnSpc>
              <a:spcBef>
                <a:spcPts val="500"/>
              </a:spcBef>
              <a:spcAft>
                <a:spcPts val="0"/>
              </a:spcAft>
              <a:buClr>
                <a:srgbClr val="A5A5A5"/>
              </a:buClr>
              <a:buSzPts val="1800"/>
              <a:buNone/>
              <a:defRPr sz="1800">
                <a:solidFill>
                  <a:srgbClr val="A5A5A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5" name="Google Shape;165;p44"/>
          <p:cNvSpPr txBox="1"/>
          <p:nvPr>
            <p:ph idx="2" type="body"/>
          </p:nvPr>
        </p:nvSpPr>
        <p:spPr>
          <a:xfrm>
            <a:off x="996086" y="5875051"/>
            <a:ext cx="2536825" cy="35949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A5A5A5"/>
              </a:buClr>
              <a:buSzPts val="1400"/>
              <a:buNone/>
              <a:defRPr sz="1400">
                <a:solidFill>
                  <a:srgbClr val="A5A5A5"/>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66" name="Google Shape;166;p44"/>
          <p:cNvGrpSpPr/>
          <p:nvPr/>
        </p:nvGrpSpPr>
        <p:grpSpPr>
          <a:xfrm>
            <a:off x="858943" y="2593983"/>
            <a:ext cx="5261352" cy="1670034"/>
            <a:chOff x="858943" y="2593983"/>
            <a:chExt cx="5261352" cy="1670034"/>
          </a:xfrm>
        </p:grpSpPr>
        <p:sp>
          <p:nvSpPr>
            <p:cNvPr id="167" name="Google Shape;167;p44"/>
            <p:cNvSpPr/>
            <p:nvPr/>
          </p:nvSpPr>
          <p:spPr>
            <a:xfrm>
              <a:off x="2654602" y="2593983"/>
              <a:ext cx="1670034" cy="1670034"/>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8" name="Google Shape;168;p44"/>
            <p:cNvPicPr preferRelativeResize="0"/>
            <p:nvPr/>
          </p:nvPicPr>
          <p:blipFill rotWithShape="1">
            <a:blip r:embed="rId4">
              <a:alphaModFix/>
            </a:blip>
            <a:srcRect b="3859" l="11890" r="12255" t="1979"/>
            <a:stretch/>
          </p:blipFill>
          <p:spPr>
            <a:xfrm>
              <a:off x="4450261" y="2593983"/>
              <a:ext cx="1670034" cy="1670034"/>
            </a:xfrm>
            <a:prstGeom prst="ellipse">
              <a:avLst/>
            </a:prstGeom>
            <a:noFill/>
            <a:ln>
              <a:noFill/>
            </a:ln>
          </p:spPr>
        </p:pic>
        <p:sp>
          <p:nvSpPr>
            <p:cNvPr id="169" name="Google Shape;169;p44"/>
            <p:cNvSpPr/>
            <p:nvPr/>
          </p:nvSpPr>
          <p:spPr>
            <a:xfrm>
              <a:off x="858943" y="2593983"/>
              <a:ext cx="1670034" cy="1670034"/>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WHI">
  <p:cSld name="content 1 WHI">
    <p:spTree>
      <p:nvGrpSpPr>
        <p:cNvPr id="18" name="Shape 18"/>
        <p:cNvGrpSpPr/>
        <p:nvPr/>
      </p:nvGrpSpPr>
      <p:grpSpPr>
        <a:xfrm>
          <a:off x="0" y="0"/>
          <a:ext cx="0" cy="0"/>
          <a:chOff x="0" y="0"/>
          <a:chExt cx="0" cy="0"/>
        </a:xfrm>
      </p:grpSpPr>
      <p:pic>
        <p:nvPicPr>
          <p:cNvPr id="19" name="Google Shape;19;p27"/>
          <p:cNvPicPr preferRelativeResize="0"/>
          <p:nvPr/>
        </p:nvPicPr>
        <p:blipFill rotWithShape="1">
          <a:blip r:embed="rId2">
            <a:alphaModFix/>
          </a:blip>
          <a:srcRect b="0" l="41775" r="0" t="0"/>
          <a:stretch/>
        </p:blipFill>
        <p:spPr>
          <a:xfrm>
            <a:off x="5093208" y="18676"/>
            <a:ext cx="7098792" cy="6848272"/>
          </a:xfrm>
          <a:prstGeom prst="rect">
            <a:avLst/>
          </a:prstGeom>
          <a:noFill/>
          <a:ln>
            <a:noFill/>
          </a:ln>
        </p:spPr>
      </p:pic>
      <p:sp>
        <p:nvSpPr>
          <p:cNvPr id="20" name="Google Shape;20;p27"/>
          <p:cNvSpPr txBox="1"/>
          <p:nvPr>
            <p:ph idx="1" type="body"/>
          </p:nvPr>
        </p:nvSpPr>
        <p:spPr>
          <a:xfrm>
            <a:off x="1028383" y="2260576"/>
            <a:ext cx="4353600" cy="786317"/>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accent1"/>
              </a:buClr>
              <a:buSzPts val="2400"/>
              <a:buFont typeface="Arial"/>
              <a:buNone/>
              <a:defRPr b="1" sz="2400">
                <a:solidFill>
                  <a:schemeClr val="accen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27"/>
          <p:cNvSpPr txBox="1"/>
          <p:nvPr>
            <p:ph idx="2" type="body"/>
          </p:nvPr>
        </p:nvSpPr>
        <p:spPr>
          <a:xfrm>
            <a:off x="318669" y="348388"/>
            <a:ext cx="4353600" cy="389485"/>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dk1"/>
              </a:buClr>
              <a:buSzPts val="2400"/>
              <a:buFont typeface="Arial"/>
              <a:buNone/>
              <a:defRPr b="0" sz="2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27"/>
          <p:cNvSpPr txBox="1"/>
          <p:nvPr>
            <p:ph idx="3" type="body"/>
          </p:nvPr>
        </p:nvSpPr>
        <p:spPr>
          <a:xfrm>
            <a:off x="5953674" y="2260576"/>
            <a:ext cx="4353600" cy="786317"/>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dk1"/>
              </a:buClr>
              <a:buSzPts val="1300"/>
              <a:buFont typeface="Arial"/>
              <a:buNone/>
              <a:defRPr b="1" sz="13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3" name="Google Shape;23;p27"/>
          <p:cNvPicPr preferRelativeResize="0"/>
          <p:nvPr/>
        </p:nvPicPr>
        <p:blipFill rotWithShape="1">
          <a:blip r:embed="rId3">
            <a:alphaModFix/>
          </a:blip>
          <a:srcRect b="0" l="0" r="0" t="0"/>
          <a:stretch/>
        </p:blipFill>
        <p:spPr>
          <a:xfrm>
            <a:off x="318669" y="6255488"/>
            <a:ext cx="486856" cy="389485"/>
          </a:xfrm>
          <a:prstGeom prst="rect">
            <a:avLst/>
          </a:prstGeom>
          <a:noFill/>
          <a:ln>
            <a:noFill/>
          </a:ln>
        </p:spPr>
      </p:pic>
      <p:sp>
        <p:nvSpPr>
          <p:cNvPr id="24" name="Google Shape;24;p27"/>
          <p:cNvSpPr txBox="1"/>
          <p:nvPr>
            <p:ph idx="4" type="body"/>
          </p:nvPr>
        </p:nvSpPr>
        <p:spPr>
          <a:xfrm>
            <a:off x="5953674" y="3057212"/>
            <a:ext cx="4353600" cy="786317"/>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dk1"/>
              </a:buClr>
              <a:buSzPts val="1300"/>
              <a:buFont typeface="Arial"/>
              <a:buNone/>
              <a:defRPr b="0" sz="13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7"/>
          <p:cNvSpPr txBox="1"/>
          <p:nvPr>
            <p:ph idx="12" type="sldNum"/>
          </p:nvPr>
        </p:nvSpPr>
        <p:spPr>
          <a:xfrm>
            <a:off x="9252857"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_electical_cover">
  <p:cSld name="main_electical_cover">
    <p:spTree>
      <p:nvGrpSpPr>
        <p:cNvPr id="170" name="Shape 170"/>
        <p:cNvGrpSpPr/>
        <p:nvPr/>
      </p:nvGrpSpPr>
      <p:grpSpPr>
        <a:xfrm>
          <a:off x="0" y="0"/>
          <a:ext cx="0" cy="0"/>
          <a:chOff x="0" y="0"/>
          <a:chExt cx="0" cy="0"/>
        </a:xfrm>
      </p:grpSpPr>
      <p:pic>
        <p:nvPicPr>
          <p:cNvPr id="171" name="Google Shape;171;p45"/>
          <p:cNvPicPr preferRelativeResize="0"/>
          <p:nvPr/>
        </p:nvPicPr>
        <p:blipFill rotWithShape="1">
          <a:blip r:embed="rId2">
            <a:alphaModFix/>
          </a:blip>
          <a:srcRect b="0" l="0" r="0" t="0"/>
          <a:stretch/>
        </p:blipFill>
        <p:spPr>
          <a:xfrm>
            <a:off x="0" y="4864"/>
            <a:ext cx="12192000" cy="6848272"/>
          </a:xfrm>
          <a:prstGeom prst="rect">
            <a:avLst/>
          </a:prstGeom>
          <a:noFill/>
          <a:ln>
            <a:noFill/>
          </a:ln>
        </p:spPr>
      </p:pic>
      <p:pic>
        <p:nvPicPr>
          <p:cNvPr id="172" name="Google Shape;172;p45"/>
          <p:cNvPicPr preferRelativeResize="0"/>
          <p:nvPr/>
        </p:nvPicPr>
        <p:blipFill rotWithShape="1">
          <a:blip r:embed="rId3">
            <a:alphaModFix/>
          </a:blip>
          <a:srcRect b="0" l="0" r="0" t="0"/>
          <a:stretch/>
        </p:blipFill>
        <p:spPr>
          <a:xfrm>
            <a:off x="438304" y="330273"/>
            <a:ext cx="3514260" cy="1757130"/>
          </a:xfrm>
          <a:prstGeom prst="rect">
            <a:avLst/>
          </a:prstGeom>
          <a:noFill/>
          <a:ln>
            <a:noFill/>
          </a:ln>
        </p:spPr>
      </p:pic>
      <p:sp>
        <p:nvSpPr>
          <p:cNvPr id="173" name="Google Shape;173;p45"/>
          <p:cNvSpPr txBox="1"/>
          <p:nvPr>
            <p:ph type="title"/>
          </p:nvPr>
        </p:nvSpPr>
        <p:spPr>
          <a:xfrm>
            <a:off x="996086" y="4596558"/>
            <a:ext cx="4871314" cy="741954"/>
          </a:xfrm>
          <a:prstGeom prst="rect">
            <a:avLst/>
          </a:prstGeom>
          <a:noFill/>
          <a:ln>
            <a:noFill/>
          </a:ln>
        </p:spPr>
        <p:txBody>
          <a:bodyPr anchorCtr="0" anchor="t" bIns="45700" lIns="91425" spcFirstLastPara="1" rIns="91425" wrap="square" tIns="45700">
            <a:normAutofit/>
          </a:bodyPr>
          <a:lstStyle>
            <a:lvl1pPr lvl="0" marR="0" algn="l">
              <a:lnSpc>
                <a:spcPct val="90000"/>
              </a:lnSpc>
              <a:spcBef>
                <a:spcPts val="0"/>
              </a:spcBef>
              <a:spcAft>
                <a:spcPts val="0"/>
              </a:spcAft>
              <a:buClr>
                <a:schemeClr val="lt1"/>
              </a:buClr>
              <a:buSzPts val="2400"/>
              <a:buFont typeface="Arial"/>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 name="Google Shape;174;p45"/>
          <p:cNvSpPr txBox="1"/>
          <p:nvPr>
            <p:ph idx="1" type="body"/>
          </p:nvPr>
        </p:nvSpPr>
        <p:spPr>
          <a:xfrm>
            <a:off x="996085" y="5387124"/>
            <a:ext cx="4871313" cy="43973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A5A5A5"/>
              </a:buClr>
              <a:buSzPts val="1800"/>
              <a:buNone/>
              <a:defRPr sz="1800">
                <a:solidFill>
                  <a:srgbClr val="A5A5A5"/>
                </a:solidFill>
              </a:defRPr>
            </a:lvl1pPr>
            <a:lvl2pPr indent="-228600" lvl="1" marL="914400" algn="l">
              <a:lnSpc>
                <a:spcPct val="90000"/>
              </a:lnSpc>
              <a:spcBef>
                <a:spcPts val="500"/>
              </a:spcBef>
              <a:spcAft>
                <a:spcPts val="0"/>
              </a:spcAft>
              <a:buClr>
                <a:srgbClr val="A5A5A5"/>
              </a:buClr>
              <a:buSzPts val="1800"/>
              <a:buNone/>
              <a:defRPr sz="1800">
                <a:solidFill>
                  <a:srgbClr val="A5A5A5"/>
                </a:solidFill>
              </a:defRPr>
            </a:lvl2pPr>
            <a:lvl3pPr indent="-228600" lvl="2" marL="1371600" algn="l">
              <a:lnSpc>
                <a:spcPct val="90000"/>
              </a:lnSpc>
              <a:spcBef>
                <a:spcPts val="500"/>
              </a:spcBef>
              <a:spcAft>
                <a:spcPts val="0"/>
              </a:spcAft>
              <a:buClr>
                <a:srgbClr val="A5A5A5"/>
              </a:buClr>
              <a:buSzPts val="1800"/>
              <a:buNone/>
              <a:defRPr sz="1800">
                <a:solidFill>
                  <a:srgbClr val="A5A5A5"/>
                </a:solidFill>
              </a:defRPr>
            </a:lvl3pPr>
            <a:lvl4pPr indent="-228600" lvl="3" marL="1828800" algn="l">
              <a:lnSpc>
                <a:spcPct val="90000"/>
              </a:lnSpc>
              <a:spcBef>
                <a:spcPts val="500"/>
              </a:spcBef>
              <a:spcAft>
                <a:spcPts val="0"/>
              </a:spcAft>
              <a:buClr>
                <a:srgbClr val="A5A5A5"/>
              </a:buClr>
              <a:buSzPts val="1800"/>
              <a:buNone/>
              <a:defRPr sz="1800">
                <a:solidFill>
                  <a:srgbClr val="A5A5A5"/>
                </a:solidFill>
              </a:defRPr>
            </a:lvl4pPr>
            <a:lvl5pPr indent="-228600" lvl="4" marL="2286000" algn="l">
              <a:lnSpc>
                <a:spcPct val="90000"/>
              </a:lnSpc>
              <a:spcBef>
                <a:spcPts val="500"/>
              </a:spcBef>
              <a:spcAft>
                <a:spcPts val="0"/>
              </a:spcAft>
              <a:buClr>
                <a:srgbClr val="A5A5A5"/>
              </a:buClr>
              <a:buSzPts val="1800"/>
              <a:buNone/>
              <a:defRPr sz="1800">
                <a:solidFill>
                  <a:srgbClr val="A5A5A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5" name="Google Shape;175;p45"/>
          <p:cNvSpPr txBox="1"/>
          <p:nvPr>
            <p:ph idx="2" type="body"/>
          </p:nvPr>
        </p:nvSpPr>
        <p:spPr>
          <a:xfrm>
            <a:off x="996086" y="5875051"/>
            <a:ext cx="2536825" cy="35949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A5A5A5"/>
              </a:buClr>
              <a:buSzPts val="1400"/>
              <a:buNone/>
              <a:defRPr sz="1400">
                <a:solidFill>
                  <a:srgbClr val="A5A5A5"/>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76" name="Google Shape;176;p45"/>
          <p:cNvGrpSpPr/>
          <p:nvPr/>
        </p:nvGrpSpPr>
        <p:grpSpPr>
          <a:xfrm>
            <a:off x="858943" y="2593983"/>
            <a:ext cx="5261352" cy="1670034"/>
            <a:chOff x="858943" y="2593983"/>
            <a:chExt cx="5261352" cy="1670034"/>
          </a:xfrm>
        </p:grpSpPr>
        <p:sp>
          <p:nvSpPr>
            <p:cNvPr id="177" name="Google Shape;177;p45"/>
            <p:cNvSpPr/>
            <p:nvPr/>
          </p:nvSpPr>
          <p:spPr>
            <a:xfrm>
              <a:off x="2654602" y="2593983"/>
              <a:ext cx="1670034" cy="1670034"/>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8" name="Google Shape;178;p45"/>
            <p:cNvPicPr preferRelativeResize="0"/>
            <p:nvPr/>
          </p:nvPicPr>
          <p:blipFill rotWithShape="1">
            <a:blip r:embed="rId4">
              <a:alphaModFix/>
            </a:blip>
            <a:srcRect b="3859" l="11890" r="12255" t="1979"/>
            <a:stretch/>
          </p:blipFill>
          <p:spPr>
            <a:xfrm>
              <a:off x="4450261" y="2593983"/>
              <a:ext cx="1670034" cy="1670034"/>
            </a:xfrm>
            <a:prstGeom prst="ellipse">
              <a:avLst/>
            </a:prstGeom>
            <a:noFill/>
            <a:ln>
              <a:noFill/>
            </a:ln>
          </p:spPr>
        </p:pic>
        <p:sp>
          <p:nvSpPr>
            <p:cNvPr id="179" name="Google Shape;179;p45"/>
            <p:cNvSpPr/>
            <p:nvPr/>
          </p:nvSpPr>
          <p:spPr>
            <a:xfrm>
              <a:off x="858943" y="2593983"/>
              <a:ext cx="1670034" cy="1670034"/>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ergy_title page">
  <p:cSld name="energy_title page">
    <p:spTree>
      <p:nvGrpSpPr>
        <p:cNvPr id="180" name="Shape 180"/>
        <p:cNvGrpSpPr/>
        <p:nvPr/>
      </p:nvGrpSpPr>
      <p:grpSpPr>
        <a:xfrm>
          <a:off x="0" y="0"/>
          <a:ext cx="0" cy="0"/>
          <a:chOff x="0" y="0"/>
          <a:chExt cx="0" cy="0"/>
        </a:xfrm>
      </p:grpSpPr>
      <p:pic>
        <p:nvPicPr>
          <p:cNvPr id="181" name="Google Shape;181;p46"/>
          <p:cNvPicPr preferRelativeResize="0"/>
          <p:nvPr/>
        </p:nvPicPr>
        <p:blipFill rotWithShape="1">
          <a:blip r:embed="rId2">
            <a:alphaModFix/>
          </a:blip>
          <a:srcRect b="0" l="0" r="0" t="0"/>
          <a:stretch/>
        </p:blipFill>
        <p:spPr>
          <a:xfrm>
            <a:off x="0" y="9728"/>
            <a:ext cx="12192000" cy="6848272"/>
          </a:xfrm>
          <a:prstGeom prst="rect">
            <a:avLst/>
          </a:prstGeom>
          <a:noFill/>
          <a:ln>
            <a:noFill/>
          </a:ln>
        </p:spPr>
      </p:pic>
      <p:sp>
        <p:nvSpPr>
          <p:cNvPr id="182" name="Google Shape;182;p46"/>
          <p:cNvSpPr txBox="1"/>
          <p:nvPr>
            <p:ph type="title"/>
          </p:nvPr>
        </p:nvSpPr>
        <p:spPr>
          <a:xfrm>
            <a:off x="816341" y="3069422"/>
            <a:ext cx="4220141" cy="569976"/>
          </a:xfrm>
          <a:prstGeom prst="rect">
            <a:avLst/>
          </a:prstGeom>
          <a:noFill/>
          <a:ln>
            <a:noFill/>
          </a:ln>
        </p:spPr>
        <p:txBody>
          <a:bodyPr anchorCtr="0" anchor="ctr" bIns="45700" lIns="91425" spcFirstLastPara="1" rIns="91425" wrap="square" tIns="45700">
            <a:normAutofit/>
          </a:bodyPr>
          <a:lstStyle>
            <a:lvl1pPr lvl="0" marR="0" algn="l">
              <a:lnSpc>
                <a:spcPct val="90000"/>
              </a:lnSpc>
              <a:spcBef>
                <a:spcPts val="0"/>
              </a:spcBef>
              <a:spcAft>
                <a:spcPts val="0"/>
              </a:spcAft>
              <a:buClr>
                <a:schemeClr val="lt1"/>
              </a:buClr>
              <a:buSzPts val="2400"/>
              <a:buFont typeface="Arial"/>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siness_title page">
  <p:cSld name="business_title page">
    <p:spTree>
      <p:nvGrpSpPr>
        <p:cNvPr id="183" name="Shape 183"/>
        <p:cNvGrpSpPr/>
        <p:nvPr/>
      </p:nvGrpSpPr>
      <p:grpSpPr>
        <a:xfrm>
          <a:off x="0" y="0"/>
          <a:ext cx="0" cy="0"/>
          <a:chOff x="0" y="0"/>
          <a:chExt cx="0" cy="0"/>
        </a:xfrm>
      </p:grpSpPr>
      <p:pic>
        <p:nvPicPr>
          <p:cNvPr id="184" name="Google Shape;184;p47"/>
          <p:cNvPicPr preferRelativeResize="0"/>
          <p:nvPr/>
        </p:nvPicPr>
        <p:blipFill rotWithShape="1">
          <a:blip r:embed="rId2">
            <a:alphaModFix/>
          </a:blip>
          <a:srcRect b="0" l="0" r="0" t="0"/>
          <a:stretch/>
        </p:blipFill>
        <p:spPr>
          <a:xfrm>
            <a:off x="0" y="4864"/>
            <a:ext cx="12192000" cy="6848272"/>
          </a:xfrm>
          <a:prstGeom prst="rect">
            <a:avLst/>
          </a:prstGeom>
          <a:noFill/>
          <a:ln>
            <a:noFill/>
          </a:ln>
        </p:spPr>
      </p:pic>
      <p:sp>
        <p:nvSpPr>
          <p:cNvPr id="185" name="Google Shape;185;p47"/>
          <p:cNvSpPr txBox="1"/>
          <p:nvPr>
            <p:ph type="title"/>
          </p:nvPr>
        </p:nvSpPr>
        <p:spPr>
          <a:xfrm>
            <a:off x="816341" y="3069422"/>
            <a:ext cx="4220141" cy="569976"/>
          </a:xfrm>
          <a:prstGeom prst="rect">
            <a:avLst/>
          </a:prstGeom>
          <a:noFill/>
          <a:ln>
            <a:noFill/>
          </a:ln>
        </p:spPr>
        <p:txBody>
          <a:bodyPr anchorCtr="0" anchor="ctr" bIns="45700" lIns="91425" spcFirstLastPara="1" rIns="91425" wrap="square" tIns="45700">
            <a:normAutofit/>
          </a:bodyPr>
          <a:lstStyle>
            <a:lvl1pPr lvl="0" marR="0" algn="l">
              <a:lnSpc>
                <a:spcPct val="100000"/>
              </a:lnSpc>
              <a:spcBef>
                <a:spcPts val="0"/>
              </a:spcBef>
              <a:spcAft>
                <a:spcPts val="0"/>
              </a:spcAft>
              <a:buClr>
                <a:srgbClr val="FFFFFF"/>
              </a:buClr>
              <a:buSzPts val="2400"/>
              <a:buFont typeface="Arial"/>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vironment_title page">
  <p:cSld name="environment_title page">
    <p:spTree>
      <p:nvGrpSpPr>
        <p:cNvPr id="186" name="Shape 186"/>
        <p:cNvGrpSpPr/>
        <p:nvPr/>
      </p:nvGrpSpPr>
      <p:grpSpPr>
        <a:xfrm>
          <a:off x="0" y="0"/>
          <a:ext cx="0" cy="0"/>
          <a:chOff x="0" y="0"/>
          <a:chExt cx="0" cy="0"/>
        </a:xfrm>
      </p:grpSpPr>
      <p:pic>
        <p:nvPicPr>
          <p:cNvPr id="187" name="Google Shape;187;p48"/>
          <p:cNvPicPr preferRelativeResize="0"/>
          <p:nvPr/>
        </p:nvPicPr>
        <p:blipFill rotWithShape="1">
          <a:blip r:embed="rId2">
            <a:alphaModFix/>
          </a:blip>
          <a:srcRect b="0" l="0" r="0" t="0"/>
          <a:stretch/>
        </p:blipFill>
        <p:spPr>
          <a:xfrm>
            <a:off x="0" y="4864"/>
            <a:ext cx="12192000" cy="6848272"/>
          </a:xfrm>
          <a:prstGeom prst="rect">
            <a:avLst/>
          </a:prstGeom>
          <a:noFill/>
          <a:ln>
            <a:noFill/>
          </a:ln>
        </p:spPr>
      </p:pic>
      <p:sp>
        <p:nvSpPr>
          <p:cNvPr id="188" name="Google Shape;188;p48"/>
          <p:cNvSpPr txBox="1"/>
          <p:nvPr>
            <p:ph type="title"/>
          </p:nvPr>
        </p:nvSpPr>
        <p:spPr>
          <a:xfrm>
            <a:off x="816341" y="3069422"/>
            <a:ext cx="4220141" cy="569976"/>
          </a:xfrm>
          <a:prstGeom prst="rect">
            <a:avLst/>
          </a:prstGeom>
          <a:noFill/>
          <a:ln>
            <a:noFill/>
          </a:ln>
        </p:spPr>
        <p:txBody>
          <a:bodyPr anchorCtr="0" anchor="ctr" bIns="45700" lIns="91425" spcFirstLastPara="1" rIns="91425" wrap="square" tIns="45700">
            <a:normAutofit/>
          </a:bodyPr>
          <a:lstStyle>
            <a:lvl1pPr lvl="0" marR="0" algn="l">
              <a:lnSpc>
                <a:spcPct val="100000"/>
              </a:lnSpc>
              <a:spcBef>
                <a:spcPts val="0"/>
              </a:spcBef>
              <a:spcAft>
                <a:spcPts val="0"/>
              </a:spcAft>
              <a:buClr>
                <a:srgbClr val="FFFFFF"/>
              </a:buClr>
              <a:buSzPts val="2400"/>
              <a:buFont typeface="Arial"/>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ing_title page">
  <p:cSld name="lighting_title page">
    <p:spTree>
      <p:nvGrpSpPr>
        <p:cNvPr id="189" name="Shape 189"/>
        <p:cNvGrpSpPr/>
        <p:nvPr/>
      </p:nvGrpSpPr>
      <p:grpSpPr>
        <a:xfrm>
          <a:off x="0" y="0"/>
          <a:ext cx="0" cy="0"/>
          <a:chOff x="0" y="0"/>
          <a:chExt cx="0" cy="0"/>
        </a:xfrm>
      </p:grpSpPr>
      <p:pic>
        <p:nvPicPr>
          <p:cNvPr id="190" name="Google Shape;190;p49"/>
          <p:cNvPicPr preferRelativeResize="0"/>
          <p:nvPr/>
        </p:nvPicPr>
        <p:blipFill rotWithShape="1">
          <a:blip r:embed="rId2">
            <a:alphaModFix/>
          </a:blip>
          <a:srcRect b="0" l="0" r="0" t="0"/>
          <a:stretch/>
        </p:blipFill>
        <p:spPr>
          <a:xfrm>
            <a:off x="0" y="4864"/>
            <a:ext cx="12192000" cy="6848272"/>
          </a:xfrm>
          <a:prstGeom prst="rect">
            <a:avLst/>
          </a:prstGeom>
          <a:noFill/>
          <a:ln>
            <a:noFill/>
          </a:ln>
        </p:spPr>
      </p:pic>
      <p:sp>
        <p:nvSpPr>
          <p:cNvPr id="191" name="Google Shape;191;p49"/>
          <p:cNvSpPr txBox="1"/>
          <p:nvPr>
            <p:ph type="title"/>
          </p:nvPr>
        </p:nvSpPr>
        <p:spPr>
          <a:xfrm>
            <a:off x="816341" y="3069422"/>
            <a:ext cx="4220141" cy="569976"/>
          </a:xfrm>
          <a:prstGeom prst="rect">
            <a:avLst/>
          </a:prstGeom>
          <a:noFill/>
          <a:ln>
            <a:noFill/>
          </a:ln>
        </p:spPr>
        <p:txBody>
          <a:bodyPr anchorCtr="0" anchor="ctr" bIns="45700" lIns="91425" spcFirstLastPara="1" rIns="91425" wrap="square" tIns="45700">
            <a:normAutofit/>
          </a:bodyPr>
          <a:lstStyle>
            <a:lvl1pPr lvl="0" marR="0" algn="l">
              <a:lnSpc>
                <a:spcPct val="100000"/>
              </a:lnSpc>
              <a:spcBef>
                <a:spcPts val="0"/>
              </a:spcBef>
              <a:spcAft>
                <a:spcPts val="0"/>
              </a:spcAft>
              <a:buClr>
                <a:srgbClr val="FFFFFF"/>
              </a:buClr>
              <a:buSzPts val="2400"/>
              <a:buFont typeface="Arial"/>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ilding_title page">
  <p:cSld name="building_title page">
    <p:spTree>
      <p:nvGrpSpPr>
        <p:cNvPr id="192" name="Shape 192"/>
        <p:cNvGrpSpPr/>
        <p:nvPr/>
      </p:nvGrpSpPr>
      <p:grpSpPr>
        <a:xfrm>
          <a:off x="0" y="0"/>
          <a:ext cx="0" cy="0"/>
          <a:chOff x="0" y="0"/>
          <a:chExt cx="0" cy="0"/>
        </a:xfrm>
      </p:grpSpPr>
      <p:pic>
        <p:nvPicPr>
          <p:cNvPr id="193" name="Google Shape;193;p50"/>
          <p:cNvPicPr preferRelativeResize="0"/>
          <p:nvPr/>
        </p:nvPicPr>
        <p:blipFill rotWithShape="1">
          <a:blip r:embed="rId2">
            <a:alphaModFix/>
          </a:blip>
          <a:srcRect b="0" l="0" r="0" t="0"/>
          <a:stretch/>
        </p:blipFill>
        <p:spPr>
          <a:xfrm>
            <a:off x="0" y="4864"/>
            <a:ext cx="12192000" cy="6848272"/>
          </a:xfrm>
          <a:prstGeom prst="rect">
            <a:avLst/>
          </a:prstGeom>
          <a:noFill/>
          <a:ln>
            <a:noFill/>
          </a:ln>
        </p:spPr>
      </p:pic>
      <p:sp>
        <p:nvSpPr>
          <p:cNvPr id="194" name="Google Shape;194;p50"/>
          <p:cNvSpPr txBox="1"/>
          <p:nvPr>
            <p:ph type="title"/>
          </p:nvPr>
        </p:nvSpPr>
        <p:spPr>
          <a:xfrm>
            <a:off x="816341" y="3069422"/>
            <a:ext cx="4220141" cy="569976"/>
          </a:xfrm>
          <a:prstGeom prst="rect">
            <a:avLst/>
          </a:prstGeom>
          <a:noFill/>
          <a:ln>
            <a:noFill/>
          </a:ln>
        </p:spPr>
        <p:txBody>
          <a:bodyPr anchorCtr="0" anchor="ctr" bIns="45700" lIns="91425" spcFirstLastPara="1" rIns="91425" wrap="square" tIns="45700">
            <a:normAutofit/>
          </a:bodyPr>
          <a:lstStyle>
            <a:lvl1pPr lvl="0" marR="0" algn="l">
              <a:lnSpc>
                <a:spcPct val="100000"/>
              </a:lnSpc>
              <a:spcBef>
                <a:spcPts val="0"/>
              </a:spcBef>
              <a:spcAft>
                <a:spcPts val="0"/>
              </a:spcAft>
              <a:buClr>
                <a:srgbClr val="FFFFFF"/>
              </a:buClr>
              <a:buSzPts val="2400"/>
              <a:buFont typeface="Arial"/>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lectical_title page">
  <p:cSld name="electical_title page">
    <p:spTree>
      <p:nvGrpSpPr>
        <p:cNvPr id="195" name="Shape 195"/>
        <p:cNvGrpSpPr/>
        <p:nvPr/>
      </p:nvGrpSpPr>
      <p:grpSpPr>
        <a:xfrm>
          <a:off x="0" y="0"/>
          <a:ext cx="0" cy="0"/>
          <a:chOff x="0" y="0"/>
          <a:chExt cx="0" cy="0"/>
        </a:xfrm>
      </p:grpSpPr>
      <p:pic>
        <p:nvPicPr>
          <p:cNvPr id="196" name="Google Shape;196;p51"/>
          <p:cNvPicPr preferRelativeResize="0"/>
          <p:nvPr/>
        </p:nvPicPr>
        <p:blipFill rotWithShape="1">
          <a:blip r:embed="rId2">
            <a:alphaModFix/>
          </a:blip>
          <a:srcRect b="0" l="0" r="0" t="0"/>
          <a:stretch/>
        </p:blipFill>
        <p:spPr>
          <a:xfrm>
            <a:off x="0" y="4864"/>
            <a:ext cx="12192000" cy="6848272"/>
          </a:xfrm>
          <a:prstGeom prst="rect">
            <a:avLst/>
          </a:prstGeom>
          <a:noFill/>
          <a:ln>
            <a:noFill/>
          </a:ln>
        </p:spPr>
      </p:pic>
      <p:sp>
        <p:nvSpPr>
          <p:cNvPr id="197" name="Google Shape;197;p51"/>
          <p:cNvSpPr txBox="1"/>
          <p:nvPr>
            <p:ph type="title"/>
          </p:nvPr>
        </p:nvSpPr>
        <p:spPr>
          <a:xfrm>
            <a:off x="816341" y="3069422"/>
            <a:ext cx="4220141" cy="569976"/>
          </a:xfrm>
          <a:prstGeom prst="rect">
            <a:avLst/>
          </a:prstGeom>
          <a:noFill/>
          <a:ln>
            <a:noFill/>
          </a:ln>
        </p:spPr>
        <p:txBody>
          <a:bodyPr anchorCtr="0" anchor="ctr" bIns="45700" lIns="91425" spcFirstLastPara="1" rIns="91425" wrap="square" tIns="45700">
            <a:normAutofit/>
          </a:bodyPr>
          <a:lstStyle>
            <a:lvl1pPr lvl="0" marR="0" algn="l">
              <a:lnSpc>
                <a:spcPct val="100000"/>
              </a:lnSpc>
              <a:spcBef>
                <a:spcPts val="0"/>
              </a:spcBef>
              <a:spcAft>
                <a:spcPts val="0"/>
              </a:spcAft>
              <a:buClr>
                <a:srgbClr val="FFFFFF"/>
              </a:buClr>
              <a:buSzPts val="2400"/>
              <a:buFont typeface="Arial"/>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background image WHITE">
  <p:cSld name="content 2 background image WHITE">
    <p:spTree>
      <p:nvGrpSpPr>
        <p:cNvPr id="198" name="Shape 198"/>
        <p:cNvGrpSpPr/>
        <p:nvPr/>
      </p:nvGrpSpPr>
      <p:grpSpPr>
        <a:xfrm>
          <a:off x="0" y="0"/>
          <a:ext cx="0" cy="0"/>
          <a:chOff x="0" y="0"/>
          <a:chExt cx="0" cy="0"/>
        </a:xfrm>
      </p:grpSpPr>
      <p:sp>
        <p:nvSpPr>
          <p:cNvPr id="199" name="Google Shape;199;p52"/>
          <p:cNvSpPr txBox="1"/>
          <p:nvPr/>
        </p:nvSpPr>
        <p:spPr>
          <a:xfrm>
            <a:off x="7440702" y="3766532"/>
            <a:ext cx="1439138" cy="49244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2E2E38"/>
                </a:solidFill>
                <a:latin typeface="Arial"/>
                <a:ea typeface="Arial"/>
                <a:cs typeface="Arial"/>
                <a:sym typeface="Arial"/>
              </a:rPr>
              <a:t>Full page</a:t>
            </a:r>
            <a:br>
              <a:rPr b="0" i="0" lang="en-US" sz="1300" u="none" cap="none" strike="noStrike">
                <a:solidFill>
                  <a:srgbClr val="2E2E38"/>
                </a:solidFill>
                <a:latin typeface="Arial"/>
                <a:ea typeface="Arial"/>
                <a:cs typeface="Arial"/>
                <a:sym typeface="Arial"/>
              </a:rPr>
            </a:br>
            <a:r>
              <a:rPr b="0" i="0" lang="en-US" sz="1300" u="none" cap="none" strike="noStrike">
                <a:solidFill>
                  <a:srgbClr val="2E2E38"/>
                </a:solidFill>
                <a:latin typeface="Arial"/>
                <a:ea typeface="Arial"/>
                <a:cs typeface="Arial"/>
                <a:sym typeface="Arial"/>
              </a:rPr>
              <a:t>Approved image</a:t>
            </a:r>
            <a:endParaRPr b="0" i="0" sz="1400" u="none" cap="none" strike="noStrike">
              <a:solidFill>
                <a:srgbClr val="000000"/>
              </a:solidFill>
              <a:latin typeface="Arial"/>
              <a:ea typeface="Arial"/>
              <a:cs typeface="Arial"/>
              <a:sym typeface="Arial"/>
            </a:endParaRPr>
          </a:p>
        </p:txBody>
      </p:sp>
      <p:pic>
        <p:nvPicPr>
          <p:cNvPr id="200" name="Google Shape;200;p52"/>
          <p:cNvPicPr preferRelativeResize="0"/>
          <p:nvPr/>
        </p:nvPicPr>
        <p:blipFill rotWithShape="1">
          <a:blip r:embed="rId2">
            <a:alphaModFix/>
          </a:blip>
          <a:srcRect b="0" l="0" r="0" t="0"/>
          <a:stretch/>
        </p:blipFill>
        <p:spPr>
          <a:xfrm>
            <a:off x="318669" y="6255488"/>
            <a:ext cx="486856" cy="389485"/>
          </a:xfrm>
          <a:prstGeom prst="rect">
            <a:avLst/>
          </a:prstGeom>
          <a:noFill/>
          <a:ln>
            <a:noFill/>
          </a:ln>
        </p:spPr>
      </p:pic>
      <p:sp>
        <p:nvSpPr>
          <p:cNvPr id="201" name="Google Shape;201;p52"/>
          <p:cNvSpPr txBox="1"/>
          <p:nvPr>
            <p:ph idx="1" type="body"/>
          </p:nvPr>
        </p:nvSpPr>
        <p:spPr>
          <a:xfrm>
            <a:off x="318669" y="348388"/>
            <a:ext cx="4353600" cy="389485"/>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dk1"/>
              </a:buClr>
              <a:buSzPts val="2400"/>
              <a:buFont typeface="Arial"/>
              <a:buNone/>
              <a:defRPr b="0" sz="2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2" name="Google Shape;202;p52"/>
          <p:cNvSpPr txBox="1"/>
          <p:nvPr>
            <p:ph idx="2" type="body"/>
          </p:nvPr>
        </p:nvSpPr>
        <p:spPr>
          <a:xfrm>
            <a:off x="318669" y="1543869"/>
            <a:ext cx="4353600" cy="786317"/>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dk1"/>
              </a:buClr>
              <a:buSzPts val="1300"/>
              <a:buFont typeface="Arial"/>
              <a:buNone/>
              <a:defRPr b="1" sz="13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3" name="Google Shape;203;p52"/>
          <p:cNvSpPr txBox="1"/>
          <p:nvPr>
            <p:ph idx="3" type="body"/>
          </p:nvPr>
        </p:nvSpPr>
        <p:spPr>
          <a:xfrm>
            <a:off x="318669" y="2340505"/>
            <a:ext cx="4353600" cy="786317"/>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dk1"/>
              </a:buClr>
              <a:buSzPts val="1300"/>
              <a:buFont typeface="Arial"/>
              <a:buNone/>
              <a:defRPr b="0" sz="13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4" name="Google Shape;204;p52"/>
          <p:cNvSpPr txBox="1"/>
          <p:nvPr>
            <p:ph idx="12" type="sldNum"/>
          </p:nvPr>
        </p:nvSpPr>
        <p:spPr>
          <a:xfrm>
            <a:off x="9252857"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circle image WHI">
  <p:cSld name="content 2 circle image WHI">
    <p:spTree>
      <p:nvGrpSpPr>
        <p:cNvPr id="205" name="Shape 205"/>
        <p:cNvGrpSpPr/>
        <p:nvPr/>
      </p:nvGrpSpPr>
      <p:grpSpPr>
        <a:xfrm>
          <a:off x="0" y="0"/>
          <a:ext cx="0" cy="0"/>
          <a:chOff x="0" y="0"/>
          <a:chExt cx="0" cy="0"/>
        </a:xfrm>
      </p:grpSpPr>
      <p:sp>
        <p:nvSpPr>
          <p:cNvPr id="206" name="Google Shape;206;p53"/>
          <p:cNvSpPr/>
          <p:nvPr/>
        </p:nvSpPr>
        <p:spPr>
          <a:xfrm>
            <a:off x="323972" y="1128637"/>
            <a:ext cx="5059784" cy="5059784"/>
          </a:xfrm>
          <a:prstGeom prst="ellipse">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07" name="Google Shape;207;p53"/>
          <p:cNvPicPr preferRelativeResize="0"/>
          <p:nvPr/>
        </p:nvPicPr>
        <p:blipFill rotWithShape="1">
          <a:blip r:embed="rId2">
            <a:alphaModFix/>
          </a:blip>
          <a:srcRect b="0" l="0" r="0" t="0"/>
          <a:stretch/>
        </p:blipFill>
        <p:spPr>
          <a:xfrm>
            <a:off x="323972" y="6258664"/>
            <a:ext cx="476251" cy="381001"/>
          </a:xfrm>
          <a:prstGeom prst="rect">
            <a:avLst/>
          </a:prstGeom>
          <a:noFill/>
          <a:ln>
            <a:noFill/>
          </a:ln>
        </p:spPr>
      </p:pic>
      <p:sp>
        <p:nvSpPr>
          <p:cNvPr id="208" name="Google Shape;208;p53"/>
          <p:cNvSpPr txBox="1"/>
          <p:nvPr/>
        </p:nvSpPr>
        <p:spPr>
          <a:xfrm>
            <a:off x="2134295" y="3486708"/>
            <a:ext cx="1439138" cy="29238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2E2E38"/>
                </a:solidFill>
                <a:latin typeface="Arial"/>
                <a:ea typeface="Arial"/>
                <a:cs typeface="Arial"/>
                <a:sym typeface="Arial"/>
              </a:rPr>
              <a:t>Approved image</a:t>
            </a:r>
            <a:endParaRPr b="0" i="0" sz="1400" u="none" cap="none" strike="noStrike">
              <a:solidFill>
                <a:srgbClr val="000000"/>
              </a:solidFill>
              <a:latin typeface="Arial"/>
              <a:ea typeface="Arial"/>
              <a:cs typeface="Arial"/>
              <a:sym typeface="Arial"/>
            </a:endParaRPr>
          </a:p>
        </p:txBody>
      </p:sp>
      <p:pic>
        <p:nvPicPr>
          <p:cNvPr id="209" name="Google Shape;209;p53"/>
          <p:cNvPicPr preferRelativeResize="0"/>
          <p:nvPr/>
        </p:nvPicPr>
        <p:blipFill rotWithShape="1">
          <a:blip r:embed="rId3">
            <a:alphaModFix/>
          </a:blip>
          <a:srcRect b="0" l="0" r="0" t="0"/>
          <a:stretch/>
        </p:blipFill>
        <p:spPr>
          <a:xfrm>
            <a:off x="318669" y="6255488"/>
            <a:ext cx="486856" cy="389485"/>
          </a:xfrm>
          <a:prstGeom prst="rect">
            <a:avLst/>
          </a:prstGeom>
          <a:noFill/>
          <a:ln>
            <a:noFill/>
          </a:ln>
        </p:spPr>
      </p:pic>
      <p:sp>
        <p:nvSpPr>
          <p:cNvPr id="210" name="Google Shape;210;p53"/>
          <p:cNvSpPr txBox="1"/>
          <p:nvPr>
            <p:ph idx="1" type="body"/>
          </p:nvPr>
        </p:nvSpPr>
        <p:spPr>
          <a:xfrm>
            <a:off x="318669" y="348388"/>
            <a:ext cx="4353600" cy="389485"/>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dk1"/>
              </a:buClr>
              <a:buSzPts val="2400"/>
              <a:buFont typeface="Arial"/>
              <a:buNone/>
              <a:defRPr b="0" sz="2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1" name="Google Shape;211;p53"/>
          <p:cNvSpPr txBox="1"/>
          <p:nvPr>
            <p:ph idx="2" type="body"/>
          </p:nvPr>
        </p:nvSpPr>
        <p:spPr>
          <a:xfrm>
            <a:off x="5953674" y="2260576"/>
            <a:ext cx="4353600" cy="786317"/>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dk1"/>
              </a:buClr>
              <a:buSzPts val="1300"/>
              <a:buFont typeface="Arial"/>
              <a:buNone/>
              <a:defRPr b="0" sz="13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2" name="Google Shape;212;p53"/>
          <p:cNvSpPr txBox="1"/>
          <p:nvPr>
            <p:ph idx="12" type="sldNum"/>
          </p:nvPr>
        </p:nvSpPr>
        <p:spPr>
          <a:xfrm>
            <a:off x="9252857"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square image WHI">
  <p:cSld name="content 2 square image WHI">
    <p:spTree>
      <p:nvGrpSpPr>
        <p:cNvPr id="213" name="Shape 213"/>
        <p:cNvGrpSpPr/>
        <p:nvPr/>
      </p:nvGrpSpPr>
      <p:grpSpPr>
        <a:xfrm>
          <a:off x="0" y="0"/>
          <a:ext cx="0" cy="0"/>
          <a:chOff x="0" y="0"/>
          <a:chExt cx="0" cy="0"/>
        </a:xfrm>
      </p:grpSpPr>
      <p:sp>
        <p:nvSpPr>
          <p:cNvPr id="214" name="Google Shape;214;p54"/>
          <p:cNvSpPr/>
          <p:nvPr/>
        </p:nvSpPr>
        <p:spPr>
          <a:xfrm>
            <a:off x="0" y="0"/>
            <a:ext cx="5821680" cy="68580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15" name="Google Shape;215;p54"/>
          <p:cNvPicPr preferRelativeResize="0"/>
          <p:nvPr/>
        </p:nvPicPr>
        <p:blipFill rotWithShape="1">
          <a:blip r:embed="rId2">
            <a:alphaModFix/>
          </a:blip>
          <a:srcRect b="0" l="0" r="0" t="0"/>
          <a:stretch/>
        </p:blipFill>
        <p:spPr>
          <a:xfrm>
            <a:off x="323972" y="6258664"/>
            <a:ext cx="476251" cy="381001"/>
          </a:xfrm>
          <a:prstGeom prst="rect">
            <a:avLst/>
          </a:prstGeom>
          <a:noFill/>
          <a:ln>
            <a:noFill/>
          </a:ln>
        </p:spPr>
      </p:pic>
      <p:sp>
        <p:nvSpPr>
          <p:cNvPr id="216" name="Google Shape;216;p54"/>
          <p:cNvSpPr txBox="1"/>
          <p:nvPr/>
        </p:nvSpPr>
        <p:spPr>
          <a:xfrm>
            <a:off x="2134295" y="3486708"/>
            <a:ext cx="1439138" cy="29238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2E2E38"/>
                </a:solidFill>
                <a:latin typeface="Arial"/>
                <a:ea typeface="Arial"/>
                <a:cs typeface="Arial"/>
                <a:sym typeface="Arial"/>
              </a:rPr>
              <a:t>Approved image</a:t>
            </a:r>
            <a:endParaRPr b="0" i="0" sz="1400" u="none" cap="none" strike="noStrike">
              <a:solidFill>
                <a:srgbClr val="000000"/>
              </a:solidFill>
              <a:latin typeface="Arial"/>
              <a:ea typeface="Arial"/>
              <a:cs typeface="Arial"/>
              <a:sym typeface="Arial"/>
            </a:endParaRPr>
          </a:p>
        </p:txBody>
      </p:sp>
      <p:sp>
        <p:nvSpPr>
          <p:cNvPr id="217" name="Google Shape;217;p54"/>
          <p:cNvSpPr txBox="1"/>
          <p:nvPr>
            <p:ph idx="1" type="body"/>
          </p:nvPr>
        </p:nvSpPr>
        <p:spPr>
          <a:xfrm>
            <a:off x="318669" y="348388"/>
            <a:ext cx="4353600" cy="389485"/>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dk1"/>
              </a:buClr>
              <a:buSzPts val="2400"/>
              <a:buFont typeface="Arial"/>
              <a:buNone/>
              <a:defRPr b="0" sz="2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8" name="Google Shape;218;p54"/>
          <p:cNvSpPr txBox="1"/>
          <p:nvPr>
            <p:ph idx="2" type="body"/>
          </p:nvPr>
        </p:nvSpPr>
        <p:spPr>
          <a:xfrm>
            <a:off x="5953674" y="2260576"/>
            <a:ext cx="4353600" cy="786317"/>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dk1"/>
              </a:buClr>
              <a:buSzPts val="1300"/>
              <a:buFont typeface="Arial"/>
              <a:buNone/>
              <a:defRPr b="0" sz="13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9" name="Google Shape;219;p54"/>
          <p:cNvSpPr txBox="1"/>
          <p:nvPr>
            <p:ph idx="12" type="sldNum"/>
          </p:nvPr>
        </p:nvSpPr>
        <p:spPr>
          <a:xfrm>
            <a:off x="9252857"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ORA">
  <p:cSld name="statement ORA">
    <p:spTree>
      <p:nvGrpSpPr>
        <p:cNvPr id="26" name="Shape 26"/>
        <p:cNvGrpSpPr/>
        <p:nvPr/>
      </p:nvGrpSpPr>
      <p:grpSpPr>
        <a:xfrm>
          <a:off x="0" y="0"/>
          <a:ext cx="0" cy="0"/>
          <a:chOff x="0" y="0"/>
          <a:chExt cx="0" cy="0"/>
        </a:xfrm>
      </p:grpSpPr>
      <p:sp>
        <p:nvSpPr>
          <p:cNvPr id="27" name="Google Shape;27;p28"/>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8" name="Google Shape;28;p28"/>
          <p:cNvPicPr preferRelativeResize="0"/>
          <p:nvPr/>
        </p:nvPicPr>
        <p:blipFill rotWithShape="1">
          <a:blip r:embed="rId2">
            <a:alphaModFix/>
          </a:blip>
          <a:srcRect b="0" l="0" r="0" t="0"/>
          <a:stretch/>
        </p:blipFill>
        <p:spPr>
          <a:xfrm>
            <a:off x="5857873" y="6258664"/>
            <a:ext cx="476251" cy="381001"/>
          </a:xfrm>
          <a:prstGeom prst="rect">
            <a:avLst/>
          </a:prstGeom>
          <a:noFill/>
          <a:ln>
            <a:noFill/>
          </a:ln>
        </p:spPr>
      </p:pic>
      <p:sp>
        <p:nvSpPr>
          <p:cNvPr id="29" name="Google Shape;29;p28"/>
          <p:cNvSpPr txBox="1"/>
          <p:nvPr>
            <p:ph idx="1" type="body"/>
          </p:nvPr>
        </p:nvSpPr>
        <p:spPr>
          <a:xfrm>
            <a:off x="0" y="3234257"/>
            <a:ext cx="12191998" cy="523221"/>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000"/>
              </a:spcBef>
              <a:spcAft>
                <a:spcPts val="0"/>
              </a:spcAft>
              <a:buClr>
                <a:schemeClr val="dk1"/>
              </a:buClr>
              <a:buSzPts val="2800"/>
              <a:buFont typeface="Arial"/>
              <a:buNone/>
              <a:defRPr b="0" i="0" sz="2800">
                <a:solidFill>
                  <a:schemeClr val="l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28"/>
          <p:cNvSpPr txBox="1"/>
          <p:nvPr>
            <p:ph idx="12" type="sldNum"/>
          </p:nvPr>
        </p:nvSpPr>
        <p:spPr>
          <a:xfrm>
            <a:off x="9252857"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BLK">
  <p:cSld name="content 1 BLK">
    <p:spTree>
      <p:nvGrpSpPr>
        <p:cNvPr id="220" name="Shape 220"/>
        <p:cNvGrpSpPr/>
        <p:nvPr/>
      </p:nvGrpSpPr>
      <p:grpSpPr>
        <a:xfrm>
          <a:off x="0" y="0"/>
          <a:ext cx="0" cy="0"/>
          <a:chOff x="0" y="0"/>
          <a:chExt cx="0" cy="0"/>
        </a:xfrm>
      </p:grpSpPr>
      <p:sp>
        <p:nvSpPr>
          <p:cNvPr id="221" name="Google Shape;221;p55"/>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2"/>
              </a:solidFill>
              <a:latin typeface="Arial"/>
              <a:ea typeface="Arial"/>
              <a:cs typeface="Arial"/>
              <a:sym typeface="Arial"/>
            </a:endParaRPr>
          </a:p>
        </p:txBody>
      </p:sp>
      <p:pic>
        <p:nvPicPr>
          <p:cNvPr id="222" name="Google Shape;222;p55"/>
          <p:cNvPicPr preferRelativeResize="0"/>
          <p:nvPr/>
        </p:nvPicPr>
        <p:blipFill rotWithShape="1">
          <a:blip r:embed="rId2">
            <a:alphaModFix/>
          </a:blip>
          <a:srcRect b="0" l="41775" r="0" t="0"/>
          <a:stretch/>
        </p:blipFill>
        <p:spPr>
          <a:xfrm>
            <a:off x="5093208" y="9728"/>
            <a:ext cx="7098792" cy="6848272"/>
          </a:xfrm>
          <a:prstGeom prst="rect">
            <a:avLst/>
          </a:prstGeom>
          <a:noFill/>
          <a:ln>
            <a:noFill/>
          </a:ln>
        </p:spPr>
      </p:pic>
      <p:pic>
        <p:nvPicPr>
          <p:cNvPr id="223" name="Google Shape;223;p55"/>
          <p:cNvPicPr preferRelativeResize="0"/>
          <p:nvPr/>
        </p:nvPicPr>
        <p:blipFill rotWithShape="1">
          <a:blip r:embed="rId3">
            <a:alphaModFix/>
          </a:blip>
          <a:srcRect b="0" l="0" r="0" t="0"/>
          <a:stretch/>
        </p:blipFill>
        <p:spPr>
          <a:xfrm>
            <a:off x="323972" y="6258664"/>
            <a:ext cx="476251" cy="381001"/>
          </a:xfrm>
          <a:prstGeom prst="rect">
            <a:avLst/>
          </a:prstGeom>
          <a:noFill/>
          <a:ln>
            <a:noFill/>
          </a:ln>
        </p:spPr>
      </p:pic>
      <p:sp>
        <p:nvSpPr>
          <p:cNvPr id="224" name="Google Shape;224;p55"/>
          <p:cNvSpPr txBox="1"/>
          <p:nvPr>
            <p:ph idx="12" type="sldNum"/>
          </p:nvPr>
        </p:nvSpPr>
        <p:spPr>
          <a:xfrm>
            <a:off x="9252857"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25" name="Google Shape;225;p55"/>
          <p:cNvSpPr txBox="1"/>
          <p:nvPr>
            <p:ph idx="1" type="body"/>
          </p:nvPr>
        </p:nvSpPr>
        <p:spPr>
          <a:xfrm>
            <a:off x="1028383" y="2260576"/>
            <a:ext cx="4353600" cy="786317"/>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lt1"/>
              </a:buClr>
              <a:buSzPts val="2400"/>
              <a:buFont typeface="Arial"/>
              <a:buNone/>
              <a:defRPr b="1" sz="2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6" name="Google Shape;226;p55"/>
          <p:cNvSpPr txBox="1"/>
          <p:nvPr>
            <p:ph idx="2" type="body"/>
          </p:nvPr>
        </p:nvSpPr>
        <p:spPr>
          <a:xfrm>
            <a:off x="318669" y="348388"/>
            <a:ext cx="4353600" cy="389485"/>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lt1"/>
              </a:buClr>
              <a:buSzPts val="2400"/>
              <a:buFont typeface="Arial"/>
              <a:buNone/>
              <a:defRPr b="0" sz="2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7" name="Google Shape;227;p55"/>
          <p:cNvSpPr txBox="1"/>
          <p:nvPr>
            <p:ph idx="3" type="body"/>
          </p:nvPr>
        </p:nvSpPr>
        <p:spPr>
          <a:xfrm>
            <a:off x="5953674" y="2260576"/>
            <a:ext cx="4353600" cy="786317"/>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lt1"/>
              </a:buClr>
              <a:buSzPts val="1300"/>
              <a:buFont typeface="Arial"/>
              <a:buNone/>
              <a:defRPr b="1" sz="13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8" name="Google Shape;228;p55"/>
          <p:cNvSpPr txBox="1"/>
          <p:nvPr>
            <p:ph idx="4" type="body"/>
          </p:nvPr>
        </p:nvSpPr>
        <p:spPr>
          <a:xfrm>
            <a:off x="5953674" y="3057212"/>
            <a:ext cx="4353600" cy="786317"/>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lt1"/>
              </a:buClr>
              <a:buSzPts val="1300"/>
              <a:buFont typeface="Arial"/>
              <a:buNone/>
              <a:defRPr b="0" sz="13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background image BLK">
  <p:cSld name="content 2 background image BLK">
    <p:spTree>
      <p:nvGrpSpPr>
        <p:cNvPr id="229" name="Shape 229"/>
        <p:cNvGrpSpPr/>
        <p:nvPr/>
      </p:nvGrpSpPr>
      <p:grpSpPr>
        <a:xfrm>
          <a:off x="0" y="0"/>
          <a:ext cx="0" cy="0"/>
          <a:chOff x="0" y="0"/>
          <a:chExt cx="0" cy="0"/>
        </a:xfrm>
      </p:grpSpPr>
      <p:sp>
        <p:nvSpPr>
          <p:cNvPr id="230" name="Google Shape;230;p56"/>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2"/>
              </a:solidFill>
              <a:latin typeface="Arial"/>
              <a:ea typeface="Arial"/>
              <a:cs typeface="Arial"/>
              <a:sym typeface="Arial"/>
            </a:endParaRPr>
          </a:p>
        </p:txBody>
      </p:sp>
      <p:pic>
        <p:nvPicPr>
          <p:cNvPr id="231" name="Google Shape;231;p56"/>
          <p:cNvPicPr preferRelativeResize="0"/>
          <p:nvPr/>
        </p:nvPicPr>
        <p:blipFill rotWithShape="1">
          <a:blip r:embed="rId2">
            <a:alphaModFix/>
          </a:blip>
          <a:srcRect b="0" l="0" r="0" t="0"/>
          <a:stretch/>
        </p:blipFill>
        <p:spPr>
          <a:xfrm>
            <a:off x="323972" y="6258664"/>
            <a:ext cx="476251" cy="381001"/>
          </a:xfrm>
          <a:prstGeom prst="rect">
            <a:avLst/>
          </a:prstGeom>
          <a:noFill/>
          <a:ln>
            <a:noFill/>
          </a:ln>
        </p:spPr>
      </p:pic>
      <p:sp>
        <p:nvSpPr>
          <p:cNvPr id="232" name="Google Shape;232;p56"/>
          <p:cNvSpPr txBox="1"/>
          <p:nvPr/>
        </p:nvSpPr>
        <p:spPr>
          <a:xfrm>
            <a:off x="7440702" y="3766532"/>
            <a:ext cx="1439138" cy="49244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chemeClr val="lt1"/>
                </a:solidFill>
                <a:latin typeface="Arial"/>
                <a:ea typeface="Arial"/>
                <a:cs typeface="Arial"/>
                <a:sym typeface="Arial"/>
              </a:rPr>
              <a:t>Full page</a:t>
            </a:r>
            <a:br>
              <a:rPr b="0" i="0" lang="en-US" sz="1300" u="none" cap="none" strike="noStrike">
                <a:solidFill>
                  <a:schemeClr val="lt1"/>
                </a:solidFill>
                <a:latin typeface="Arial"/>
                <a:ea typeface="Arial"/>
                <a:cs typeface="Arial"/>
                <a:sym typeface="Arial"/>
              </a:rPr>
            </a:br>
            <a:r>
              <a:rPr b="0" i="0" lang="en-US" sz="1300" u="none" cap="none" strike="noStrike">
                <a:solidFill>
                  <a:schemeClr val="lt1"/>
                </a:solidFill>
                <a:latin typeface="Arial"/>
                <a:ea typeface="Arial"/>
                <a:cs typeface="Arial"/>
                <a:sym typeface="Arial"/>
              </a:rPr>
              <a:t>Approved image</a:t>
            </a:r>
            <a:endParaRPr b="0" i="0" sz="1400" u="none" cap="none" strike="noStrike">
              <a:solidFill>
                <a:srgbClr val="000000"/>
              </a:solidFill>
              <a:latin typeface="Arial"/>
              <a:ea typeface="Arial"/>
              <a:cs typeface="Arial"/>
              <a:sym typeface="Arial"/>
            </a:endParaRPr>
          </a:p>
        </p:txBody>
      </p:sp>
      <p:sp>
        <p:nvSpPr>
          <p:cNvPr id="233" name="Google Shape;233;p56"/>
          <p:cNvSpPr txBox="1"/>
          <p:nvPr>
            <p:ph idx="12" type="sldNum"/>
          </p:nvPr>
        </p:nvSpPr>
        <p:spPr>
          <a:xfrm>
            <a:off x="9252857"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34" name="Google Shape;234;p56"/>
          <p:cNvSpPr txBox="1"/>
          <p:nvPr>
            <p:ph idx="1" type="body"/>
          </p:nvPr>
        </p:nvSpPr>
        <p:spPr>
          <a:xfrm>
            <a:off x="318669" y="348388"/>
            <a:ext cx="4353600" cy="389485"/>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lt1"/>
              </a:buClr>
              <a:buSzPts val="2400"/>
              <a:buFont typeface="Arial"/>
              <a:buNone/>
              <a:defRPr b="0" sz="2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5" name="Google Shape;235;p56"/>
          <p:cNvSpPr txBox="1"/>
          <p:nvPr>
            <p:ph idx="2" type="body"/>
          </p:nvPr>
        </p:nvSpPr>
        <p:spPr>
          <a:xfrm>
            <a:off x="318669" y="1543869"/>
            <a:ext cx="4353600" cy="786317"/>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lt1"/>
              </a:buClr>
              <a:buSzPts val="1300"/>
              <a:buFont typeface="Arial"/>
              <a:buNone/>
              <a:defRPr b="1" sz="13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6" name="Google Shape;236;p56"/>
          <p:cNvSpPr txBox="1"/>
          <p:nvPr>
            <p:ph idx="3" type="body"/>
          </p:nvPr>
        </p:nvSpPr>
        <p:spPr>
          <a:xfrm>
            <a:off x="318669" y="2340505"/>
            <a:ext cx="4353600" cy="786317"/>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lt1"/>
              </a:buClr>
              <a:buSzPts val="1300"/>
              <a:buFont typeface="Arial"/>
              <a:buNone/>
              <a:defRPr b="0" sz="13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circle image BLK">
  <p:cSld name="content 2 circle image BLK">
    <p:spTree>
      <p:nvGrpSpPr>
        <p:cNvPr id="237" name="Shape 237"/>
        <p:cNvGrpSpPr/>
        <p:nvPr/>
      </p:nvGrpSpPr>
      <p:grpSpPr>
        <a:xfrm>
          <a:off x="0" y="0"/>
          <a:ext cx="0" cy="0"/>
          <a:chOff x="0" y="0"/>
          <a:chExt cx="0" cy="0"/>
        </a:xfrm>
      </p:grpSpPr>
      <p:sp>
        <p:nvSpPr>
          <p:cNvPr id="238" name="Google Shape;238;p57"/>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2"/>
              </a:solidFill>
              <a:latin typeface="Arial"/>
              <a:ea typeface="Arial"/>
              <a:cs typeface="Arial"/>
              <a:sym typeface="Arial"/>
            </a:endParaRPr>
          </a:p>
        </p:txBody>
      </p:sp>
      <p:pic>
        <p:nvPicPr>
          <p:cNvPr id="239" name="Google Shape;239;p57"/>
          <p:cNvPicPr preferRelativeResize="0"/>
          <p:nvPr/>
        </p:nvPicPr>
        <p:blipFill rotWithShape="1">
          <a:blip r:embed="rId2">
            <a:alphaModFix/>
          </a:blip>
          <a:srcRect b="0" l="0" r="0" t="0"/>
          <a:stretch/>
        </p:blipFill>
        <p:spPr>
          <a:xfrm>
            <a:off x="323972" y="6263528"/>
            <a:ext cx="476251" cy="381001"/>
          </a:xfrm>
          <a:prstGeom prst="rect">
            <a:avLst/>
          </a:prstGeom>
          <a:noFill/>
          <a:ln>
            <a:noFill/>
          </a:ln>
        </p:spPr>
      </p:pic>
      <p:sp>
        <p:nvSpPr>
          <p:cNvPr id="240" name="Google Shape;240;p57"/>
          <p:cNvSpPr/>
          <p:nvPr/>
        </p:nvSpPr>
        <p:spPr>
          <a:xfrm>
            <a:off x="323972" y="1128637"/>
            <a:ext cx="5059784" cy="5059784"/>
          </a:xfrm>
          <a:prstGeom prst="ellipse">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41" name="Google Shape;241;p57"/>
          <p:cNvPicPr preferRelativeResize="0"/>
          <p:nvPr/>
        </p:nvPicPr>
        <p:blipFill rotWithShape="1">
          <a:blip r:embed="rId2">
            <a:alphaModFix/>
          </a:blip>
          <a:srcRect b="0" l="0" r="0" t="0"/>
          <a:stretch/>
        </p:blipFill>
        <p:spPr>
          <a:xfrm>
            <a:off x="323972" y="6258664"/>
            <a:ext cx="476251" cy="381001"/>
          </a:xfrm>
          <a:prstGeom prst="rect">
            <a:avLst/>
          </a:prstGeom>
          <a:noFill/>
          <a:ln>
            <a:noFill/>
          </a:ln>
        </p:spPr>
      </p:pic>
      <p:sp>
        <p:nvSpPr>
          <p:cNvPr id="242" name="Google Shape;242;p57"/>
          <p:cNvSpPr txBox="1"/>
          <p:nvPr/>
        </p:nvSpPr>
        <p:spPr>
          <a:xfrm>
            <a:off x="2134295" y="3486708"/>
            <a:ext cx="1439138" cy="29238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2E2E38"/>
                </a:solidFill>
                <a:latin typeface="Arial"/>
                <a:ea typeface="Arial"/>
                <a:cs typeface="Arial"/>
                <a:sym typeface="Arial"/>
              </a:rPr>
              <a:t>Approved image</a:t>
            </a:r>
            <a:endParaRPr b="0" i="0" sz="1400" u="none" cap="none" strike="noStrike">
              <a:solidFill>
                <a:srgbClr val="000000"/>
              </a:solidFill>
              <a:latin typeface="Arial"/>
              <a:ea typeface="Arial"/>
              <a:cs typeface="Arial"/>
              <a:sym typeface="Arial"/>
            </a:endParaRPr>
          </a:p>
        </p:txBody>
      </p:sp>
      <p:sp>
        <p:nvSpPr>
          <p:cNvPr id="243" name="Google Shape;243;p57"/>
          <p:cNvSpPr txBox="1"/>
          <p:nvPr>
            <p:ph idx="12" type="sldNum"/>
          </p:nvPr>
        </p:nvSpPr>
        <p:spPr>
          <a:xfrm>
            <a:off x="9252857"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44" name="Google Shape;244;p57"/>
          <p:cNvSpPr txBox="1"/>
          <p:nvPr>
            <p:ph idx="1" type="body"/>
          </p:nvPr>
        </p:nvSpPr>
        <p:spPr>
          <a:xfrm>
            <a:off x="318669" y="348388"/>
            <a:ext cx="4353600" cy="389485"/>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lt1"/>
              </a:buClr>
              <a:buSzPts val="2400"/>
              <a:buFont typeface="Arial"/>
              <a:buNone/>
              <a:defRPr b="0" sz="2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5" name="Google Shape;245;p57"/>
          <p:cNvSpPr txBox="1"/>
          <p:nvPr>
            <p:ph idx="2" type="body"/>
          </p:nvPr>
        </p:nvSpPr>
        <p:spPr>
          <a:xfrm>
            <a:off x="5953674" y="2260576"/>
            <a:ext cx="4353600" cy="786317"/>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lt1"/>
              </a:buClr>
              <a:buSzPts val="1300"/>
              <a:buFont typeface="Arial"/>
              <a:buNone/>
              <a:defRPr b="0" sz="13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square image BLK">
  <p:cSld name="content 2 square image BLK">
    <p:spTree>
      <p:nvGrpSpPr>
        <p:cNvPr id="246" name="Shape 246"/>
        <p:cNvGrpSpPr/>
        <p:nvPr/>
      </p:nvGrpSpPr>
      <p:grpSpPr>
        <a:xfrm>
          <a:off x="0" y="0"/>
          <a:ext cx="0" cy="0"/>
          <a:chOff x="0" y="0"/>
          <a:chExt cx="0" cy="0"/>
        </a:xfrm>
      </p:grpSpPr>
      <p:sp>
        <p:nvSpPr>
          <p:cNvPr id="247" name="Google Shape;247;p58"/>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2"/>
              </a:solidFill>
              <a:latin typeface="Arial"/>
              <a:ea typeface="Arial"/>
              <a:cs typeface="Arial"/>
              <a:sym typeface="Arial"/>
            </a:endParaRPr>
          </a:p>
        </p:txBody>
      </p:sp>
      <p:sp>
        <p:nvSpPr>
          <p:cNvPr id="248" name="Google Shape;248;p58"/>
          <p:cNvSpPr/>
          <p:nvPr/>
        </p:nvSpPr>
        <p:spPr>
          <a:xfrm>
            <a:off x="0" y="0"/>
            <a:ext cx="5821680" cy="68580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49" name="Google Shape;249;p58"/>
          <p:cNvPicPr preferRelativeResize="0"/>
          <p:nvPr/>
        </p:nvPicPr>
        <p:blipFill rotWithShape="1">
          <a:blip r:embed="rId2">
            <a:alphaModFix/>
          </a:blip>
          <a:srcRect b="0" l="0" r="0" t="0"/>
          <a:stretch/>
        </p:blipFill>
        <p:spPr>
          <a:xfrm>
            <a:off x="323972" y="6258664"/>
            <a:ext cx="476251" cy="381001"/>
          </a:xfrm>
          <a:prstGeom prst="rect">
            <a:avLst/>
          </a:prstGeom>
          <a:noFill/>
          <a:ln>
            <a:noFill/>
          </a:ln>
        </p:spPr>
      </p:pic>
      <p:sp>
        <p:nvSpPr>
          <p:cNvPr id="250" name="Google Shape;250;p58"/>
          <p:cNvSpPr txBox="1"/>
          <p:nvPr/>
        </p:nvSpPr>
        <p:spPr>
          <a:xfrm>
            <a:off x="2134295" y="3486708"/>
            <a:ext cx="1439138" cy="29238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chemeClr val="lt1"/>
                </a:solidFill>
                <a:latin typeface="Arial"/>
                <a:ea typeface="Arial"/>
                <a:cs typeface="Arial"/>
                <a:sym typeface="Arial"/>
              </a:rPr>
              <a:t>Approved image</a:t>
            </a:r>
            <a:endParaRPr b="0" i="0" sz="1400" u="none" cap="none" strike="noStrike">
              <a:solidFill>
                <a:srgbClr val="000000"/>
              </a:solidFill>
              <a:latin typeface="Arial"/>
              <a:ea typeface="Arial"/>
              <a:cs typeface="Arial"/>
              <a:sym typeface="Arial"/>
            </a:endParaRPr>
          </a:p>
        </p:txBody>
      </p:sp>
      <p:sp>
        <p:nvSpPr>
          <p:cNvPr id="251" name="Google Shape;251;p58"/>
          <p:cNvSpPr txBox="1"/>
          <p:nvPr>
            <p:ph idx="12" type="sldNum"/>
          </p:nvPr>
        </p:nvSpPr>
        <p:spPr>
          <a:xfrm>
            <a:off x="9252857"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52" name="Google Shape;252;p58"/>
          <p:cNvSpPr txBox="1"/>
          <p:nvPr>
            <p:ph idx="1" type="body"/>
          </p:nvPr>
        </p:nvSpPr>
        <p:spPr>
          <a:xfrm>
            <a:off x="318669" y="348388"/>
            <a:ext cx="4353600" cy="389485"/>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lt1"/>
              </a:buClr>
              <a:buSzPts val="2400"/>
              <a:buFont typeface="Arial"/>
              <a:buNone/>
              <a:defRPr b="0" sz="2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3" name="Google Shape;253;p58"/>
          <p:cNvSpPr txBox="1"/>
          <p:nvPr>
            <p:ph idx="2" type="body"/>
          </p:nvPr>
        </p:nvSpPr>
        <p:spPr>
          <a:xfrm>
            <a:off x="5953674" y="2260576"/>
            <a:ext cx="4353600" cy="786317"/>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lt1"/>
              </a:buClr>
              <a:buSzPts val="1300"/>
              <a:buFont typeface="Arial"/>
              <a:buNone/>
              <a:defRPr b="0" sz="13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ople">
  <p:cSld name="people">
    <p:spTree>
      <p:nvGrpSpPr>
        <p:cNvPr id="254" name="Shape 254"/>
        <p:cNvGrpSpPr/>
        <p:nvPr/>
      </p:nvGrpSpPr>
      <p:grpSpPr>
        <a:xfrm>
          <a:off x="0" y="0"/>
          <a:ext cx="0" cy="0"/>
          <a:chOff x="0" y="0"/>
          <a:chExt cx="0" cy="0"/>
        </a:xfrm>
      </p:grpSpPr>
      <p:pic>
        <p:nvPicPr>
          <p:cNvPr id="255" name="Google Shape;255;p59"/>
          <p:cNvPicPr preferRelativeResize="0"/>
          <p:nvPr/>
        </p:nvPicPr>
        <p:blipFill rotWithShape="1">
          <a:blip r:embed="rId2">
            <a:alphaModFix/>
          </a:blip>
          <a:srcRect b="0" l="0" r="0" t="0"/>
          <a:stretch/>
        </p:blipFill>
        <p:spPr>
          <a:xfrm>
            <a:off x="0" y="0"/>
            <a:ext cx="12192000" cy="6848272"/>
          </a:xfrm>
          <a:prstGeom prst="rect">
            <a:avLst/>
          </a:prstGeom>
          <a:noFill/>
          <a:ln>
            <a:noFill/>
          </a:ln>
        </p:spPr>
      </p:pic>
      <p:sp>
        <p:nvSpPr>
          <p:cNvPr id="256" name="Google Shape;256;p59"/>
          <p:cNvSpPr txBox="1"/>
          <p:nvPr/>
        </p:nvSpPr>
        <p:spPr>
          <a:xfrm>
            <a:off x="318669" y="1361646"/>
            <a:ext cx="9080061" cy="4924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Arial"/>
                <a:ea typeface="Arial"/>
                <a:cs typeface="Arial"/>
                <a:sym typeface="Arial"/>
              </a:rPr>
              <a:t>Diversity and inclusion are engines for innovation. At Envari, we seek out diverse perspectives because we understand the value of diversity of thought to challenge the status quo.  Diversity of thought is what fuels our innovative spirit.  </a:t>
            </a:r>
            <a:endParaRPr b="0" i="0" sz="1400" u="none" cap="none" strike="noStrike">
              <a:solidFill>
                <a:srgbClr val="000000"/>
              </a:solidFill>
              <a:latin typeface="Arial"/>
              <a:ea typeface="Arial"/>
              <a:cs typeface="Arial"/>
              <a:sym typeface="Arial"/>
            </a:endParaRPr>
          </a:p>
        </p:txBody>
      </p:sp>
      <p:sp>
        <p:nvSpPr>
          <p:cNvPr id="257" name="Google Shape;257;p59"/>
          <p:cNvSpPr txBox="1"/>
          <p:nvPr/>
        </p:nvSpPr>
        <p:spPr>
          <a:xfrm>
            <a:off x="1287574" y="5429122"/>
            <a:ext cx="1124027"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PRESENTER</a:t>
            </a:r>
            <a:endParaRPr b="0" i="0" sz="1400" u="none" cap="none" strike="noStrike">
              <a:solidFill>
                <a:srgbClr val="000000"/>
              </a:solidFill>
              <a:latin typeface="Arial"/>
              <a:ea typeface="Arial"/>
              <a:cs typeface="Arial"/>
              <a:sym typeface="Arial"/>
            </a:endParaRPr>
          </a:p>
        </p:txBody>
      </p:sp>
      <p:sp>
        <p:nvSpPr>
          <p:cNvPr id="258" name="Google Shape;258;p59"/>
          <p:cNvSpPr txBox="1"/>
          <p:nvPr/>
        </p:nvSpPr>
        <p:spPr>
          <a:xfrm>
            <a:off x="5213529" y="4648947"/>
            <a:ext cx="1045479"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Potential Bio</a:t>
            </a:r>
            <a:endParaRPr b="0" i="0" sz="1400" u="none" cap="none" strike="noStrike">
              <a:solidFill>
                <a:srgbClr val="000000"/>
              </a:solidFill>
              <a:latin typeface="Arial"/>
              <a:ea typeface="Arial"/>
              <a:cs typeface="Arial"/>
              <a:sym typeface="Arial"/>
            </a:endParaRPr>
          </a:p>
        </p:txBody>
      </p:sp>
      <p:sp>
        <p:nvSpPr>
          <p:cNvPr id="259" name="Google Shape;259;p59"/>
          <p:cNvSpPr txBox="1"/>
          <p:nvPr/>
        </p:nvSpPr>
        <p:spPr>
          <a:xfrm>
            <a:off x="3513145" y="4648947"/>
            <a:ext cx="1045479"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Potential Bio</a:t>
            </a:r>
            <a:endParaRPr b="0" i="0" sz="1400" u="none" cap="none" strike="noStrike">
              <a:solidFill>
                <a:srgbClr val="000000"/>
              </a:solidFill>
              <a:latin typeface="Arial"/>
              <a:ea typeface="Arial"/>
              <a:cs typeface="Arial"/>
              <a:sym typeface="Arial"/>
            </a:endParaRPr>
          </a:p>
        </p:txBody>
      </p:sp>
      <p:sp>
        <p:nvSpPr>
          <p:cNvPr id="260" name="Google Shape;260;p59"/>
          <p:cNvSpPr txBox="1"/>
          <p:nvPr/>
        </p:nvSpPr>
        <p:spPr>
          <a:xfrm>
            <a:off x="323972" y="333486"/>
            <a:ext cx="742382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Positive People + Positive Energy = Positive Results </a:t>
            </a:r>
            <a:endParaRPr b="0" i="0" sz="1400" u="none" cap="none" strike="noStrike">
              <a:solidFill>
                <a:srgbClr val="000000"/>
              </a:solidFill>
              <a:latin typeface="Arial"/>
              <a:ea typeface="Arial"/>
              <a:cs typeface="Arial"/>
              <a:sym typeface="Arial"/>
            </a:endParaRPr>
          </a:p>
        </p:txBody>
      </p:sp>
      <p:pic>
        <p:nvPicPr>
          <p:cNvPr id="261" name="Google Shape;261;p59"/>
          <p:cNvPicPr preferRelativeResize="0"/>
          <p:nvPr/>
        </p:nvPicPr>
        <p:blipFill rotWithShape="1">
          <a:blip r:embed="rId3">
            <a:alphaModFix/>
          </a:blip>
          <a:srcRect b="0" l="0" r="0" t="0"/>
          <a:stretch/>
        </p:blipFill>
        <p:spPr>
          <a:xfrm>
            <a:off x="318669" y="6255488"/>
            <a:ext cx="486856" cy="389485"/>
          </a:xfrm>
          <a:prstGeom prst="rect">
            <a:avLst/>
          </a:prstGeom>
          <a:noFill/>
          <a:ln>
            <a:noFill/>
          </a:ln>
        </p:spPr>
      </p:pic>
      <p:pic>
        <p:nvPicPr>
          <p:cNvPr id="262" name="Google Shape;262;p59"/>
          <p:cNvPicPr preferRelativeResize="0"/>
          <p:nvPr/>
        </p:nvPicPr>
        <p:blipFill rotWithShape="1">
          <a:blip r:embed="rId4">
            <a:alphaModFix/>
          </a:blip>
          <a:srcRect b="0" l="0" r="0" t="0"/>
          <a:stretch/>
        </p:blipFill>
        <p:spPr>
          <a:xfrm>
            <a:off x="373157" y="2482622"/>
            <a:ext cx="2952861" cy="2952861"/>
          </a:xfrm>
          <a:prstGeom prst="rect">
            <a:avLst/>
          </a:prstGeom>
          <a:noFill/>
          <a:ln>
            <a:noFill/>
          </a:ln>
        </p:spPr>
      </p:pic>
      <p:pic>
        <p:nvPicPr>
          <p:cNvPr id="263" name="Google Shape;263;p59"/>
          <p:cNvPicPr preferRelativeResize="0"/>
          <p:nvPr/>
        </p:nvPicPr>
        <p:blipFill rotWithShape="1">
          <a:blip r:embed="rId5">
            <a:alphaModFix/>
          </a:blip>
          <a:srcRect b="0" l="0" r="0" t="0"/>
          <a:stretch/>
        </p:blipFill>
        <p:spPr>
          <a:xfrm>
            <a:off x="3138891" y="2854960"/>
            <a:ext cx="1793987" cy="1793987"/>
          </a:xfrm>
          <a:prstGeom prst="rect">
            <a:avLst/>
          </a:prstGeom>
          <a:noFill/>
          <a:ln>
            <a:noFill/>
          </a:ln>
        </p:spPr>
      </p:pic>
      <p:pic>
        <p:nvPicPr>
          <p:cNvPr id="264" name="Google Shape;264;p59"/>
          <p:cNvPicPr preferRelativeResize="0"/>
          <p:nvPr/>
        </p:nvPicPr>
        <p:blipFill rotWithShape="1">
          <a:blip r:embed="rId4">
            <a:alphaModFix/>
          </a:blip>
          <a:srcRect b="0" l="0" r="0" t="0"/>
          <a:stretch/>
        </p:blipFill>
        <p:spPr>
          <a:xfrm>
            <a:off x="4839275" y="2854960"/>
            <a:ext cx="1793987" cy="1793987"/>
          </a:xfrm>
          <a:prstGeom prst="rect">
            <a:avLst/>
          </a:prstGeom>
          <a:noFill/>
          <a:ln>
            <a:noFill/>
          </a:ln>
        </p:spPr>
      </p:pic>
      <p:sp>
        <p:nvSpPr>
          <p:cNvPr id="265" name="Google Shape;265;p59"/>
          <p:cNvSpPr txBox="1"/>
          <p:nvPr/>
        </p:nvSpPr>
        <p:spPr>
          <a:xfrm>
            <a:off x="8541230" y="4648947"/>
            <a:ext cx="1045479"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Potential Bio</a:t>
            </a:r>
            <a:endParaRPr b="0" i="0" sz="1400" u="none" cap="none" strike="noStrike">
              <a:solidFill>
                <a:srgbClr val="000000"/>
              </a:solidFill>
              <a:latin typeface="Arial"/>
              <a:ea typeface="Arial"/>
              <a:cs typeface="Arial"/>
              <a:sym typeface="Arial"/>
            </a:endParaRPr>
          </a:p>
        </p:txBody>
      </p:sp>
      <p:sp>
        <p:nvSpPr>
          <p:cNvPr id="266" name="Google Shape;266;p59"/>
          <p:cNvSpPr txBox="1"/>
          <p:nvPr/>
        </p:nvSpPr>
        <p:spPr>
          <a:xfrm>
            <a:off x="6840846" y="4648947"/>
            <a:ext cx="1045479"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Potential Bio</a:t>
            </a:r>
            <a:endParaRPr b="0" i="0" sz="1400" u="none" cap="none" strike="noStrike">
              <a:solidFill>
                <a:srgbClr val="000000"/>
              </a:solidFill>
              <a:latin typeface="Arial"/>
              <a:ea typeface="Arial"/>
              <a:cs typeface="Arial"/>
              <a:sym typeface="Arial"/>
            </a:endParaRPr>
          </a:p>
        </p:txBody>
      </p:sp>
      <p:pic>
        <p:nvPicPr>
          <p:cNvPr id="267" name="Google Shape;267;p59"/>
          <p:cNvPicPr preferRelativeResize="0"/>
          <p:nvPr/>
        </p:nvPicPr>
        <p:blipFill rotWithShape="1">
          <a:blip r:embed="rId5">
            <a:alphaModFix/>
          </a:blip>
          <a:srcRect b="0" l="0" r="0" t="0"/>
          <a:stretch/>
        </p:blipFill>
        <p:spPr>
          <a:xfrm>
            <a:off x="6466592" y="2854960"/>
            <a:ext cx="1793987" cy="1793987"/>
          </a:xfrm>
          <a:prstGeom prst="rect">
            <a:avLst/>
          </a:prstGeom>
          <a:noFill/>
          <a:ln>
            <a:noFill/>
          </a:ln>
        </p:spPr>
      </p:pic>
      <p:pic>
        <p:nvPicPr>
          <p:cNvPr id="268" name="Google Shape;268;p59"/>
          <p:cNvPicPr preferRelativeResize="0"/>
          <p:nvPr/>
        </p:nvPicPr>
        <p:blipFill rotWithShape="1">
          <a:blip r:embed="rId4">
            <a:alphaModFix/>
          </a:blip>
          <a:srcRect b="0" l="0" r="0" t="0"/>
          <a:stretch/>
        </p:blipFill>
        <p:spPr>
          <a:xfrm>
            <a:off x="8166976" y="2854960"/>
            <a:ext cx="1793987" cy="1793987"/>
          </a:xfrm>
          <a:prstGeom prst="rect">
            <a:avLst/>
          </a:prstGeom>
          <a:noFill/>
          <a:ln>
            <a:noFill/>
          </a:ln>
        </p:spPr>
      </p:pic>
      <p:sp>
        <p:nvSpPr>
          <p:cNvPr id="269" name="Google Shape;269;p59"/>
          <p:cNvSpPr txBox="1"/>
          <p:nvPr>
            <p:ph idx="12" type="sldNum"/>
          </p:nvPr>
        </p:nvSpPr>
        <p:spPr>
          <a:xfrm>
            <a:off x="9252857"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BLU">
  <p:cSld name="statement BLU">
    <p:spTree>
      <p:nvGrpSpPr>
        <p:cNvPr id="270" name="Shape 270"/>
        <p:cNvGrpSpPr/>
        <p:nvPr/>
      </p:nvGrpSpPr>
      <p:grpSpPr>
        <a:xfrm>
          <a:off x="0" y="0"/>
          <a:ext cx="0" cy="0"/>
          <a:chOff x="0" y="0"/>
          <a:chExt cx="0" cy="0"/>
        </a:xfrm>
      </p:grpSpPr>
      <p:sp>
        <p:nvSpPr>
          <p:cNvPr id="271" name="Google Shape;271;p60"/>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2"/>
              </a:solidFill>
              <a:latin typeface="Arial"/>
              <a:ea typeface="Arial"/>
              <a:cs typeface="Arial"/>
              <a:sym typeface="Arial"/>
            </a:endParaRPr>
          </a:p>
        </p:txBody>
      </p:sp>
      <p:pic>
        <p:nvPicPr>
          <p:cNvPr id="272" name="Google Shape;272;p60"/>
          <p:cNvPicPr preferRelativeResize="0"/>
          <p:nvPr/>
        </p:nvPicPr>
        <p:blipFill rotWithShape="1">
          <a:blip r:embed="rId2">
            <a:alphaModFix/>
          </a:blip>
          <a:srcRect b="0" l="0" r="0" t="0"/>
          <a:stretch/>
        </p:blipFill>
        <p:spPr>
          <a:xfrm>
            <a:off x="5857873" y="6258664"/>
            <a:ext cx="476251" cy="381001"/>
          </a:xfrm>
          <a:prstGeom prst="rect">
            <a:avLst/>
          </a:prstGeom>
          <a:noFill/>
          <a:ln>
            <a:noFill/>
          </a:ln>
        </p:spPr>
      </p:pic>
      <p:sp>
        <p:nvSpPr>
          <p:cNvPr id="273" name="Google Shape;273;p60"/>
          <p:cNvSpPr txBox="1"/>
          <p:nvPr>
            <p:ph idx="1" type="body"/>
          </p:nvPr>
        </p:nvSpPr>
        <p:spPr>
          <a:xfrm>
            <a:off x="0" y="3234257"/>
            <a:ext cx="12191998" cy="523221"/>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000"/>
              </a:spcBef>
              <a:spcAft>
                <a:spcPts val="0"/>
              </a:spcAft>
              <a:buClr>
                <a:schemeClr val="dk1"/>
              </a:buClr>
              <a:buSzPts val="2800"/>
              <a:buFont typeface="Arial"/>
              <a:buNone/>
              <a:defRPr b="0" i="0" sz="2800">
                <a:solidFill>
                  <a:schemeClr val="l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4" name="Google Shape;274;p60"/>
          <p:cNvSpPr txBox="1"/>
          <p:nvPr>
            <p:ph idx="12" type="sldNum"/>
          </p:nvPr>
        </p:nvSpPr>
        <p:spPr>
          <a:xfrm>
            <a:off x="9252857"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1" name="Shape 31"/>
        <p:cNvGrpSpPr/>
        <p:nvPr/>
      </p:nvGrpSpPr>
      <p:grpSpPr>
        <a:xfrm>
          <a:off x="0" y="0"/>
          <a:ext cx="0" cy="0"/>
          <a:chOff x="0" y="0"/>
          <a:chExt cx="0" cy="0"/>
        </a:xfrm>
      </p:grpSpPr>
      <p:sp>
        <p:nvSpPr>
          <p:cNvPr id="32" name="Google Shape;32;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SzPts val="2400"/>
              <a:buChar char="•"/>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34" name="Google Shape;34;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a:lvl1pPr>
            <a:lvl2pPr indent="0" lvl="1" marL="0" marR="0" algn="r">
              <a:lnSpc>
                <a:spcPct val="100000"/>
              </a:lnSpc>
              <a:spcBef>
                <a:spcPts val="0"/>
              </a:spcBef>
              <a:spcAft>
                <a:spcPts val="0"/>
              </a:spcAft>
              <a:buClr>
                <a:srgbClr val="000000"/>
              </a:buClr>
              <a:buSzPts val="1200"/>
              <a:buFont typeface="Arial"/>
              <a:buNone/>
              <a:defRPr/>
            </a:lvl2pPr>
            <a:lvl3pPr indent="0" lvl="2" marL="0" marR="0" algn="r">
              <a:lnSpc>
                <a:spcPct val="100000"/>
              </a:lnSpc>
              <a:spcBef>
                <a:spcPts val="0"/>
              </a:spcBef>
              <a:spcAft>
                <a:spcPts val="0"/>
              </a:spcAft>
              <a:buClr>
                <a:srgbClr val="000000"/>
              </a:buClr>
              <a:buSzPts val="1200"/>
              <a:buFont typeface="Arial"/>
              <a:buNone/>
              <a:defRPr/>
            </a:lvl3pPr>
            <a:lvl4pPr indent="0" lvl="3" marL="0" marR="0" algn="r">
              <a:lnSpc>
                <a:spcPct val="100000"/>
              </a:lnSpc>
              <a:spcBef>
                <a:spcPts val="0"/>
              </a:spcBef>
              <a:spcAft>
                <a:spcPts val="0"/>
              </a:spcAft>
              <a:buClr>
                <a:srgbClr val="000000"/>
              </a:buClr>
              <a:buSzPts val="1200"/>
              <a:buFont typeface="Arial"/>
              <a:buNone/>
              <a:defRPr/>
            </a:lvl4pPr>
            <a:lvl5pPr indent="0" lvl="4" marL="0" marR="0" algn="r">
              <a:lnSpc>
                <a:spcPct val="100000"/>
              </a:lnSpc>
              <a:spcBef>
                <a:spcPts val="0"/>
              </a:spcBef>
              <a:spcAft>
                <a:spcPts val="0"/>
              </a:spcAft>
              <a:buClr>
                <a:srgbClr val="000000"/>
              </a:buClr>
              <a:buSzPts val="1200"/>
              <a:buFont typeface="Arial"/>
              <a:buNone/>
              <a:defRPr/>
            </a:lvl5pPr>
            <a:lvl6pPr indent="0" lvl="5" marL="0" marR="0" algn="r">
              <a:lnSpc>
                <a:spcPct val="100000"/>
              </a:lnSpc>
              <a:spcBef>
                <a:spcPts val="0"/>
              </a:spcBef>
              <a:spcAft>
                <a:spcPts val="0"/>
              </a:spcAft>
              <a:buClr>
                <a:srgbClr val="000000"/>
              </a:buClr>
              <a:buSzPts val="1200"/>
              <a:buFont typeface="Arial"/>
              <a:buNone/>
              <a:defRPr/>
            </a:lvl6pPr>
            <a:lvl7pPr indent="0" lvl="6" marL="0" marR="0" algn="r">
              <a:lnSpc>
                <a:spcPct val="100000"/>
              </a:lnSpc>
              <a:spcBef>
                <a:spcPts val="0"/>
              </a:spcBef>
              <a:spcAft>
                <a:spcPts val="0"/>
              </a:spcAft>
              <a:buClr>
                <a:srgbClr val="000000"/>
              </a:buClr>
              <a:buSzPts val="1200"/>
              <a:buFont typeface="Arial"/>
              <a:buNone/>
              <a:defRPr/>
            </a:lvl7pPr>
            <a:lvl8pPr indent="0" lvl="7" marL="0" marR="0" algn="r">
              <a:lnSpc>
                <a:spcPct val="100000"/>
              </a:lnSpc>
              <a:spcBef>
                <a:spcPts val="0"/>
              </a:spcBef>
              <a:spcAft>
                <a:spcPts val="0"/>
              </a:spcAft>
              <a:buClr>
                <a:srgbClr val="000000"/>
              </a:buClr>
              <a:buSzPts val="1200"/>
              <a:buFont typeface="Arial"/>
              <a:buNone/>
              <a:defRPr/>
            </a:lvl8pPr>
            <a:lvl9pPr indent="0" lvl="8" marL="0" marR="0" algn="r">
              <a:lnSpc>
                <a:spcPct val="100000"/>
              </a:lnSpc>
              <a:spcBef>
                <a:spcPts val="0"/>
              </a:spcBef>
              <a:spcAft>
                <a:spcPts val="0"/>
              </a:spcAft>
              <a:buClr>
                <a:srgbClr val="000000"/>
              </a:buClr>
              <a:buSzPts val="1200"/>
              <a:buFont typeface="Aria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 name="Shape 37"/>
        <p:cNvGrpSpPr/>
        <p:nvPr/>
      </p:nvGrpSpPr>
      <p:grpSpPr>
        <a:xfrm>
          <a:off x="0" y="0"/>
          <a:ext cx="0" cy="0"/>
          <a:chOff x="0" y="0"/>
          <a:chExt cx="0" cy="0"/>
        </a:xfrm>
      </p:grpSpPr>
      <p:sp>
        <p:nvSpPr>
          <p:cNvPr id="38" name="Google Shape;38;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4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a:lvl1pPr>
            <a:lvl2pPr indent="0" lvl="1" marL="0" marR="0" algn="r">
              <a:lnSpc>
                <a:spcPct val="100000"/>
              </a:lnSpc>
              <a:spcBef>
                <a:spcPts val="0"/>
              </a:spcBef>
              <a:spcAft>
                <a:spcPts val="0"/>
              </a:spcAft>
              <a:buClr>
                <a:srgbClr val="000000"/>
              </a:buClr>
              <a:buSzPts val="1200"/>
              <a:buFont typeface="Arial"/>
              <a:buNone/>
              <a:defRPr/>
            </a:lvl2pPr>
            <a:lvl3pPr indent="0" lvl="2" marL="0" marR="0" algn="r">
              <a:lnSpc>
                <a:spcPct val="100000"/>
              </a:lnSpc>
              <a:spcBef>
                <a:spcPts val="0"/>
              </a:spcBef>
              <a:spcAft>
                <a:spcPts val="0"/>
              </a:spcAft>
              <a:buClr>
                <a:srgbClr val="000000"/>
              </a:buClr>
              <a:buSzPts val="1200"/>
              <a:buFont typeface="Arial"/>
              <a:buNone/>
              <a:defRPr/>
            </a:lvl3pPr>
            <a:lvl4pPr indent="0" lvl="3" marL="0" marR="0" algn="r">
              <a:lnSpc>
                <a:spcPct val="100000"/>
              </a:lnSpc>
              <a:spcBef>
                <a:spcPts val="0"/>
              </a:spcBef>
              <a:spcAft>
                <a:spcPts val="0"/>
              </a:spcAft>
              <a:buClr>
                <a:srgbClr val="000000"/>
              </a:buClr>
              <a:buSzPts val="1200"/>
              <a:buFont typeface="Arial"/>
              <a:buNone/>
              <a:defRPr/>
            </a:lvl4pPr>
            <a:lvl5pPr indent="0" lvl="4" marL="0" marR="0" algn="r">
              <a:lnSpc>
                <a:spcPct val="100000"/>
              </a:lnSpc>
              <a:spcBef>
                <a:spcPts val="0"/>
              </a:spcBef>
              <a:spcAft>
                <a:spcPts val="0"/>
              </a:spcAft>
              <a:buClr>
                <a:srgbClr val="000000"/>
              </a:buClr>
              <a:buSzPts val="1200"/>
              <a:buFont typeface="Arial"/>
              <a:buNone/>
              <a:defRPr/>
            </a:lvl5pPr>
            <a:lvl6pPr indent="0" lvl="5" marL="0" marR="0" algn="r">
              <a:lnSpc>
                <a:spcPct val="100000"/>
              </a:lnSpc>
              <a:spcBef>
                <a:spcPts val="0"/>
              </a:spcBef>
              <a:spcAft>
                <a:spcPts val="0"/>
              </a:spcAft>
              <a:buClr>
                <a:srgbClr val="000000"/>
              </a:buClr>
              <a:buSzPts val="1200"/>
              <a:buFont typeface="Arial"/>
              <a:buNone/>
              <a:defRPr/>
            </a:lvl6pPr>
            <a:lvl7pPr indent="0" lvl="6" marL="0" marR="0" algn="r">
              <a:lnSpc>
                <a:spcPct val="100000"/>
              </a:lnSpc>
              <a:spcBef>
                <a:spcPts val="0"/>
              </a:spcBef>
              <a:spcAft>
                <a:spcPts val="0"/>
              </a:spcAft>
              <a:buClr>
                <a:srgbClr val="000000"/>
              </a:buClr>
              <a:buSzPts val="1200"/>
              <a:buFont typeface="Arial"/>
              <a:buNone/>
              <a:defRPr/>
            </a:lvl7pPr>
            <a:lvl8pPr indent="0" lvl="7" marL="0" marR="0" algn="r">
              <a:lnSpc>
                <a:spcPct val="100000"/>
              </a:lnSpc>
              <a:spcBef>
                <a:spcPts val="0"/>
              </a:spcBef>
              <a:spcAft>
                <a:spcPts val="0"/>
              </a:spcAft>
              <a:buClr>
                <a:srgbClr val="000000"/>
              </a:buClr>
              <a:buSzPts val="1200"/>
              <a:buFont typeface="Arial"/>
              <a:buNone/>
              <a:defRPr/>
            </a:lvl8pPr>
            <a:lvl9pPr indent="0" lvl="8" marL="0" marR="0" algn="r">
              <a:lnSpc>
                <a:spcPct val="100000"/>
              </a:lnSpc>
              <a:spcBef>
                <a:spcPts val="0"/>
              </a:spcBef>
              <a:spcAft>
                <a:spcPts val="0"/>
              </a:spcAft>
              <a:buClr>
                <a:srgbClr val="000000"/>
              </a:buClr>
              <a:buSzPts val="1200"/>
              <a:buFont typeface="Aria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BLK">
  <p:cSld name="statement BLK">
    <p:spTree>
      <p:nvGrpSpPr>
        <p:cNvPr id="42" name="Shape 42"/>
        <p:cNvGrpSpPr/>
        <p:nvPr/>
      </p:nvGrpSpPr>
      <p:grpSpPr>
        <a:xfrm>
          <a:off x="0" y="0"/>
          <a:ext cx="0" cy="0"/>
          <a:chOff x="0" y="0"/>
          <a:chExt cx="0" cy="0"/>
        </a:xfrm>
      </p:grpSpPr>
      <p:sp>
        <p:nvSpPr>
          <p:cNvPr id="43" name="Google Shape;43;p31"/>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44" name="Google Shape;44;p31"/>
          <p:cNvPicPr preferRelativeResize="0"/>
          <p:nvPr/>
        </p:nvPicPr>
        <p:blipFill rotWithShape="1">
          <a:blip r:embed="rId2">
            <a:alphaModFix/>
          </a:blip>
          <a:srcRect b="0" l="0" r="0" t="0"/>
          <a:stretch/>
        </p:blipFill>
        <p:spPr>
          <a:xfrm>
            <a:off x="5857873" y="6258664"/>
            <a:ext cx="476251" cy="381001"/>
          </a:xfrm>
          <a:prstGeom prst="rect">
            <a:avLst/>
          </a:prstGeom>
          <a:noFill/>
          <a:ln>
            <a:noFill/>
          </a:ln>
        </p:spPr>
      </p:pic>
      <p:sp>
        <p:nvSpPr>
          <p:cNvPr id="45" name="Google Shape;45;p31"/>
          <p:cNvSpPr txBox="1"/>
          <p:nvPr>
            <p:ph idx="12" type="sldNum"/>
          </p:nvPr>
        </p:nvSpPr>
        <p:spPr>
          <a:xfrm>
            <a:off x="9252857"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6" name="Google Shape;46;p31"/>
          <p:cNvSpPr txBox="1"/>
          <p:nvPr>
            <p:ph idx="1" type="body"/>
          </p:nvPr>
        </p:nvSpPr>
        <p:spPr>
          <a:xfrm>
            <a:off x="0" y="3234257"/>
            <a:ext cx="12191998" cy="523221"/>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000"/>
              </a:spcBef>
              <a:spcAft>
                <a:spcPts val="0"/>
              </a:spcAft>
              <a:buClr>
                <a:schemeClr val="dk1"/>
              </a:buClr>
              <a:buSzPts val="2800"/>
              <a:buFont typeface="Arial"/>
              <a:buNone/>
              <a:defRPr b="0" i="0" sz="2800">
                <a:solidFill>
                  <a:schemeClr val="l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ue 1">
  <p:cSld name="1_blue 1">
    <p:spTree>
      <p:nvGrpSpPr>
        <p:cNvPr id="47" name="Shape 47"/>
        <p:cNvGrpSpPr/>
        <p:nvPr/>
      </p:nvGrpSpPr>
      <p:grpSpPr>
        <a:xfrm>
          <a:off x="0" y="0"/>
          <a:ext cx="0" cy="0"/>
          <a:chOff x="0" y="0"/>
          <a:chExt cx="0" cy="0"/>
        </a:xfrm>
      </p:grpSpPr>
      <p:pic>
        <p:nvPicPr>
          <p:cNvPr id="48" name="Google Shape;48;p32"/>
          <p:cNvPicPr preferRelativeResize="0"/>
          <p:nvPr/>
        </p:nvPicPr>
        <p:blipFill rotWithShape="1">
          <a:blip r:embed="rId2">
            <a:alphaModFix/>
          </a:blip>
          <a:srcRect b="0" l="0" r="0" t="0"/>
          <a:stretch/>
        </p:blipFill>
        <p:spPr>
          <a:xfrm>
            <a:off x="0" y="4864"/>
            <a:ext cx="12192000" cy="6848272"/>
          </a:xfrm>
          <a:prstGeom prst="rect">
            <a:avLst/>
          </a:prstGeom>
          <a:noFill/>
          <a:ln>
            <a:noFill/>
          </a:ln>
        </p:spPr>
      </p:pic>
      <p:sp>
        <p:nvSpPr>
          <p:cNvPr id="49" name="Google Shape;49;p32"/>
          <p:cNvSpPr txBox="1"/>
          <p:nvPr>
            <p:ph idx="1" type="body"/>
          </p:nvPr>
        </p:nvSpPr>
        <p:spPr>
          <a:xfrm>
            <a:off x="510541" y="1928813"/>
            <a:ext cx="6347459"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1300"/>
              <a:buNone/>
              <a:defRPr sz="1300">
                <a:solidFill>
                  <a:srgbClr val="7F7F7F"/>
                </a:solidFill>
                <a:latin typeface="Arial"/>
                <a:ea typeface="Arial"/>
                <a:cs typeface="Arial"/>
                <a:sym typeface="Aria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0" name="Google Shape;50;p32"/>
          <p:cNvSpPr txBox="1"/>
          <p:nvPr>
            <p:ph idx="2" type="body"/>
          </p:nvPr>
        </p:nvSpPr>
        <p:spPr>
          <a:xfrm>
            <a:off x="7221600" y="1928813"/>
            <a:ext cx="4353600" cy="1500187"/>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accent1"/>
              </a:buClr>
              <a:buSzPts val="1300"/>
              <a:buFont typeface="Arial"/>
              <a:buNone/>
              <a:defRPr b="1" sz="1300">
                <a:solidFill>
                  <a:schemeClr val="accent1"/>
                </a:solidFill>
                <a:latin typeface="Arial"/>
                <a:ea typeface="Arial"/>
                <a:cs typeface="Arial"/>
                <a:sym typeface="Aria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1" name="Google Shape;51;p32"/>
          <p:cNvSpPr txBox="1"/>
          <p:nvPr>
            <p:ph type="title"/>
          </p:nvPr>
        </p:nvSpPr>
        <p:spPr>
          <a:xfrm>
            <a:off x="202984" y="177800"/>
            <a:ext cx="11477810" cy="569976"/>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2400"/>
              <a:buFont typeface="Arial"/>
              <a:buNone/>
              <a:defRPr b="1">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2" name="Google Shape;52;p32"/>
          <p:cNvPicPr preferRelativeResize="0"/>
          <p:nvPr/>
        </p:nvPicPr>
        <p:blipFill rotWithShape="1">
          <a:blip r:embed="rId3">
            <a:alphaModFix/>
          </a:blip>
          <a:srcRect b="0" l="0" r="0" t="0"/>
          <a:stretch/>
        </p:blipFill>
        <p:spPr>
          <a:xfrm>
            <a:off x="0" y="5888203"/>
            <a:ext cx="1400232" cy="700116"/>
          </a:xfrm>
          <a:prstGeom prst="rect">
            <a:avLst/>
          </a:prstGeom>
          <a:noFill/>
          <a:ln>
            <a:noFill/>
          </a:ln>
        </p:spPr>
      </p:pic>
      <p:pic>
        <p:nvPicPr>
          <p:cNvPr id="53" name="Google Shape;53;p32"/>
          <p:cNvPicPr preferRelativeResize="0"/>
          <p:nvPr/>
        </p:nvPicPr>
        <p:blipFill rotWithShape="1">
          <a:blip r:embed="rId4">
            <a:alphaModFix/>
          </a:blip>
          <a:srcRect b="0" l="2143" r="0" t="0"/>
          <a:stretch/>
        </p:blipFill>
        <p:spPr>
          <a:xfrm>
            <a:off x="-1" y="5612860"/>
            <a:ext cx="11930745" cy="1245140"/>
          </a:xfrm>
          <a:prstGeom prst="rect">
            <a:avLst/>
          </a:prstGeom>
          <a:noFill/>
          <a:ln>
            <a:noFill/>
          </a:ln>
        </p:spPr>
      </p:pic>
      <p:sp>
        <p:nvSpPr>
          <p:cNvPr id="54" name="Google Shape;54;p32"/>
          <p:cNvSpPr txBox="1"/>
          <p:nvPr/>
        </p:nvSpPr>
        <p:spPr>
          <a:xfrm>
            <a:off x="11805919" y="6588319"/>
            <a:ext cx="345620" cy="266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rgbClr val="A5A5A5"/>
                </a:solidFill>
                <a:latin typeface="Arial"/>
                <a:ea typeface="Arial"/>
                <a:cs typeface="Arial"/>
                <a:sym typeface="Arial"/>
              </a:rPr>
              <a:t>‹#›</a:t>
            </a:fld>
            <a:endParaRPr b="0" i="0" sz="1000" u="none" cap="none" strike="noStrike">
              <a:solidFill>
                <a:srgbClr val="A5A5A5"/>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tatement BLK">
  <p:cSld name="1_statement BLK">
    <p:spTree>
      <p:nvGrpSpPr>
        <p:cNvPr id="55" name="Shape 55"/>
        <p:cNvGrpSpPr/>
        <p:nvPr/>
      </p:nvGrpSpPr>
      <p:grpSpPr>
        <a:xfrm>
          <a:off x="0" y="0"/>
          <a:ext cx="0" cy="0"/>
          <a:chOff x="0" y="0"/>
          <a:chExt cx="0" cy="0"/>
        </a:xfrm>
      </p:grpSpPr>
      <p:sp>
        <p:nvSpPr>
          <p:cNvPr id="56" name="Google Shape;56;p33"/>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2"/>
              </a:solidFill>
              <a:latin typeface="Arial"/>
              <a:ea typeface="Arial"/>
              <a:cs typeface="Arial"/>
              <a:sym typeface="Arial"/>
            </a:endParaRPr>
          </a:p>
        </p:txBody>
      </p:sp>
      <p:sp>
        <p:nvSpPr>
          <p:cNvPr id="57" name="Google Shape;57;p33"/>
          <p:cNvSpPr txBox="1"/>
          <p:nvPr/>
        </p:nvSpPr>
        <p:spPr>
          <a:xfrm>
            <a:off x="0" y="316739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Black"/>
                <a:ea typeface="Arial Black"/>
                <a:cs typeface="Arial Black"/>
                <a:sym typeface="Arial Black"/>
              </a:rPr>
              <a:t>About us</a:t>
            </a:r>
            <a:endParaRPr b="0" i="0" sz="1400" u="none" cap="none" strike="noStrike">
              <a:solidFill>
                <a:srgbClr val="000000"/>
              </a:solidFill>
              <a:latin typeface="Arial"/>
              <a:ea typeface="Arial"/>
              <a:cs typeface="Arial"/>
              <a:sym typeface="Arial"/>
            </a:endParaRPr>
          </a:p>
        </p:txBody>
      </p:sp>
      <p:pic>
        <p:nvPicPr>
          <p:cNvPr id="58" name="Google Shape;58;p33"/>
          <p:cNvPicPr preferRelativeResize="0"/>
          <p:nvPr/>
        </p:nvPicPr>
        <p:blipFill rotWithShape="1">
          <a:blip r:embed="rId2">
            <a:alphaModFix/>
          </a:blip>
          <a:srcRect b="0" l="0" r="0" t="0"/>
          <a:stretch/>
        </p:blipFill>
        <p:spPr>
          <a:xfrm>
            <a:off x="5857873" y="6258664"/>
            <a:ext cx="476251" cy="381001"/>
          </a:xfrm>
          <a:prstGeom prst="rect">
            <a:avLst/>
          </a:prstGeom>
          <a:noFill/>
          <a:ln>
            <a:noFill/>
          </a:ln>
        </p:spPr>
      </p:pic>
      <p:sp>
        <p:nvSpPr>
          <p:cNvPr id="59" name="Google Shape;59;p33"/>
          <p:cNvSpPr txBox="1"/>
          <p:nvPr>
            <p:ph idx="12" type="sldNum"/>
          </p:nvPr>
        </p:nvSpPr>
        <p:spPr>
          <a:xfrm>
            <a:off x="9252857"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ritage">
  <p:cSld name="heritage">
    <p:spTree>
      <p:nvGrpSpPr>
        <p:cNvPr id="60" name="Shape 60"/>
        <p:cNvGrpSpPr/>
        <p:nvPr/>
      </p:nvGrpSpPr>
      <p:grpSpPr>
        <a:xfrm>
          <a:off x="0" y="0"/>
          <a:ext cx="0" cy="0"/>
          <a:chOff x="0" y="0"/>
          <a:chExt cx="0" cy="0"/>
        </a:xfrm>
      </p:grpSpPr>
      <p:pic>
        <p:nvPicPr>
          <p:cNvPr id="61" name="Google Shape;61;p34"/>
          <p:cNvPicPr preferRelativeResize="0"/>
          <p:nvPr/>
        </p:nvPicPr>
        <p:blipFill rotWithShape="1">
          <a:blip r:embed="rId2">
            <a:alphaModFix/>
          </a:blip>
          <a:srcRect b="0" l="0" r="0" t="0"/>
          <a:stretch/>
        </p:blipFill>
        <p:spPr>
          <a:xfrm>
            <a:off x="0" y="2228"/>
            <a:ext cx="12192000" cy="6853544"/>
          </a:xfrm>
          <a:prstGeom prst="rect">
            <a:avLst/>
          </a:prstGeom>
          <a:noFill/>
          <a:ln>
            <a:noFill/>
          </a:ln>
        </p:spPr>
      </p:pic>
      <p:sp>
        <p:nvSpPr>
          <p:cNvPr id="62" name="Google Shape;62;p34"/>
          <p:cNvSpPr txBox="1"/>
          <p:nvPr/>
        </p:nvSpPr>
        <p:spPr>
          <a:xfrm>
            <a:off x="5977662" y="2090172"/>
            <a:ext cx="5746978" cy="289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Envari is a member of the Hydro Ottawa group of companies</a:t>
            </a:r>
            <a:r>
              <a:rPr b="0" i="0" lang="en-US" sz="1300" u="none" cap="none" strike="noStrike">
                <a:solidFill>
                  <a:srgbClr val="000000"/>
                </a:solidFill>
                <a:latin typeface="Arial"/>
                <a:ea typeface="Arial"/>
                <a:cs typeface="Arial"/>
                <a:sym typeface="Arial"/>
              </a:rPr>
              <a:t>.</a:t>
            </a:r>
            <a:br>
              <a:rPr b="0" i="0" lang="en-US" sz="1300" u="none" cap="none" strike="noStrike">
                <a:solidFill>
                  <a:srgbClr val="000000"/>
                </a:solidFill>
                <a:latin typeface="Arial"/>
                <a:ea typeface="Arial"/>
                <a:cs typeface="Arial"/>
                <a:sym typeface="Arial"/>
              </a:rPr>
            </a:br>
            <a:r>
              <a:rPr b="0" i="0" lang="en-US" sz="1300" u="none" cap="none" strike="noStrike">
                <a:solidFill>
                  <a:srgbClr val="000000"/>
                </a:solidFill>
                <a:latin typeface="Arial"/>
                <a:ea typeface="Arial"/>
                <a:cs typeface="Arial"/>
                <a:sym typeface="Arial"/>
              </a:rPr>
              <a:t>We are wholly owned by the City of Ottawa.</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Arial"/>
                <a:ea typeface="Arial"/>
                <a:cs typeface="Arial"/>
                <a:sym typeface="Arial"/>
              </a:rPr>
              <a:t>Founded in 2000 and </a:t>
            </a:r>
            <a:r>
              <a:rPr b="1" i="0" lang="en-US" sz="1300" u="none" cap="none" strike="noStrike">
                <a:solidFill>
                  <a:srgbClr val="000000"/>
                </a:solidFill>
                <a:latin typeface="Arial"/>
                <a:ea typeface="Arial"/>
                <a:cs typeface="Arial"/>
                <a:sym typeface="Arial"/>
              </a:rPr>
              <a:t>formerly known as Energy Ottawa</a:t>
            </a:r>
            <a:r>
              <a:rPr b="0" i="0" lang="en-US" sz="1300" u="none" cap="none" strike="noStrike">
                <a:solidFill>
                  <a:srgbClr val="000000"/>
                </a:solidFill>
                <a:latin typeface="Arial"/>
                <a:ea typeface="Arial"/>
                <a:cs typeface="Arial"/>
                <a:sym typeface="Arial"/>
              </a:rPr>
              <a:t>, we are the </a:t>
            </a:r>
            <a:r>
              <a:rPr b="1" i="0" lang="en-US" sz="1300" u="none" cap="none" strike="noStrike">
                <a:solidFill>
                  <a:srgbClr val="000000"/>
                </a:solidFill>
                <a:latin typeface="Arial"/>
                <a:ea typeface="Arial"/>
                <a:cs typeface="Arial"/>
                <a:sym typeface="Arial"/>
              </a:rPr>
              <a:t>sister company to Hydro Ottawa</a:t>
            </a:r>
            <a:r>
              <a:rPr b="0" i="0" lang="en-US" sz="1300" u="none" cap="none" strike="noStrike">
                <a:solidFill>
                  <a:srgbClr val="000000"/>
                </a:solidFill>
                <a:latin typeface="Arial"/>
                <a:ea typeface="Arial"/>
                <a:cs typeface="Arial"/>
                <a:sym typeface="Arial"/>
              </a:rPr>
              <a:t> and Portage Power (the largest municipal producer of green power in Ontario).</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Arial"/>
                <a:ea typeface="Arial"/>
                <a:cs typeface="Arial"/>
                <a:sym typeface="Arial"/>
              </a:rPr>
              <a:t>Our Ottawa offices employ over 30 full-time staff. We are the </a:t>
            </a:r>
            <a:r>
              <a:rPr b="1" i="0" lang="en-US" sz="1300" u="none" cap="none" strike="noStrike">
                <a:solidFill>
                  <a:srgbClr val="000000"/>
                </a:solidFill>
                <a:latin typeface="Arial"/>
                <a:ea typeface="Arial"/>
                <a:cs typeface="Arial"/>
                <a:sym typeface="Arial"/>
              </a:rPr>
              <a:t>trusted</a:t>
            </a:r>
            <a:br>
              <a:rPr b="1" i="0" lang="en-US" sz="1300" u="none" cap="none" strike="noStrike">
                <a:solidFill>
                  <a:srgbClr val="000000"/>
                </a:solidFill>
                <a:latin typeface="Arial"/>
                <a:ea typeface="Arial"/>
                <a:cs typeface="Arial"/>
                <a:sym typeface="Arial"/>
              </a:rPr>
            </a:br>
            <a:r>
              <a:rPr b="1" i="0" lang="en-US" sz="1300" u="none" cap="none" strike="noStrike">
                <a:solidFill>
                  <a:srgbClr val="000000"/>
                </a:solidFill>
                <a:latin typeface="Arial"/>
                <a:ea typeface="Arial"/>
                <a:cs typeface="Arial"/>
                <a:sym typeface="Arial"/>
              </a:rPr>
              <a:t>and preferred supplier for the City of Ottawa</a:t>
            </a:r>
            <a:r>
              <a:rPr b="0" i="0" lang="en-US" sz="1300" u="none" cap="none" strike="noStrike">
                <a:solidFill>
                  <a:srgbClr val="000000"/>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Arial"/>
                <a:ea typeface="Arial"/>
                <a:cs typeface="Arial"/>
                <a:sym typeface="Arial"/>
              </a:rPr>
              <a:t>Through the years, </a:t>
            </a:r>
            <a:r>
              <a:rPr b="1" i="0" lang="en-US" sz="1300" u="none" cap="none" strike="noStrike">
                <a:solidFill>
                  <a:srgbClr val="000000"/>
                </a:solidFill>
                <a:latin typeface="Arial"/>
                <a:ea typeface="Arial"/>
                <a:cs typeface="Arial"/>
                <a:sym typeface="Arial"/>
              </a:rPr>
              <a:t>we’ve evolved to offer a wide-range of energy solutions </a:t>
            </a:r>
            <a:r>
              <a:rPr b="0" i="0" lang="en-US" sz="1300" u="none" cap="none" strike="noStrike">
                <a:solidFill>
                  <a:srgbClr val="000000"/>
                </a:solidFill>
                <a:latin typeface="Arial"/>
                <a:ea typeface="Arial"/>
                <a:cs typeface="Arial"/>
                <a:sym typeface="Arial"/>
              </a:rPr>
              <a:t>to governments, utilities and businesses across</a:t>
            </a:r>
            <a:br>
              <a:rPr b="0" i="0" lang="en-US" sz="1300" u="none" cap="none" strike="noStrike">
                <a:solidFill>
                  <a:srgbClr val="000000"/>
                </a:solidFill>
                <a:latin typeface="Arial"/>
                <a:ea typeface="Arial"/>
                <a:cs typeface="Arial"/>
                <a:sym typeface="Arial"/>
              </a:rPr>
            </a:br>
            <a:r>
              <a:rPr b="0" i="0" lang="en-US" sz="1300" u="none" cap="none" strike="noStrike">
                <a:solidFill>
                  <a:srgbClr val="000000"/>
                </a:solidFill>
                <a:latin typeface="Arial"/>
                <a:ea typeface="Arial"/>
                <a:cs typeface="Arial"/>
                <a:sym typeface="Arial"/>
              </a:rPr>
              <a:t>North America.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t/>
            </a:r>
            <a:endParaRPr b="0" i="0" sz="1300" u="none" cap="none" strike="noStrike">
              <a:solidFill>
                <a:srgbClr val="000000"/>
              </a:solidFill>
              <a:latin typeface="Arial"/>
              <a:ea typeface="Arial"/>
              <a:cs typeface="Arial"/>
              <a:sym typeface="Arial"/>
            </a:endParaRPr>
          </a:p>
        </p:txBody>
      </p:sp>
      <p:sp>
        <p:nvSpPr>
          <p:cNvPr id="63" name="Google Shape;63;p34"/>
          <p:cNvSpPr txBox="1"/>
          <p:nvPr/>
        </p:nvSpPr>
        <p:spPr>
          <a:xfrm>
            <a:off x="323972" y="333486"/>
            <a:ext cx="1896673"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Arial"/>
              <a:buNone/>
            </a:pPr>
            <a:r>
              <a:rPr b="0" i="0" lang="en-US" sz="2400" u="none" cap="none" strike="noStrike">
                <a:solidFill>
                  <a:schemeClr val="lt1"/>
                </a:solidFill>
                <a:latin typeface="Arial"/>
                <a:ea typeface="Arial"/>
                <a:cs typeface="Arial"/>
                <a:sym typeface="Arial"/>
              </a:rPr>
              <a:t>Our heritage</a:t>
            </a:r>
            <a:endParaRPr b="0" i="0" sz="1800" u="none" cap="none" strike="noStrike">
              <a:solidFill>
                <a:schemeClr val="dk1"/>
              </a:solidFill>
              <a:latin typeface="Arial"/>
              <a:ea typeface="Arial"/>
              <a:cs typeface="Arial"/>
              <a:sym typeface="Arial"/>
            </a:endParaRPr>
          </a:p>
        </p:txBody>
      </p:sp>
      <p:pic>
        <p:nvPicPr>
          <p:cNvPr id="64" name="Google Shape;64;p34"/>
          <p:cNvPicPr preferRelativeResize="0"/>
          <p:nvPr/>
        </p:nvPicPr>
        <p:blipFill rotWithShape="1">
          <a:blip r:embed="rId3">
            <a:alphaModFix/>
          </a:blip>
          <a:srcRect b="0" l="0" r="0" t="0"/>
          <a:stretch/>
        </p:blipFill>
        <p:spPr>
          <a:xfrm>
            <a:off x="323972" y="6258664"/>
            <a:ext cx="476251" cy="381001"/>
          </a:xfrm>
          <a:prstGeom prst="rect">
            <a:avLst/>
          </a:prstGeom>
          <a:noFill/>
          <a:ln>
            <a:noFill/>
          </a:ln>
        </p:spPr>
      </p:pic>
      <p:sp>
        <p:nvSpPr>
          <p:cNvPr id="65" name="Google Shape;65;p34"/>
          <p:cNvSpPr txBox="1"/>
          <p:nvPr>
            <p:ph idx="12" type="sldNum"/>
          </p:nvPr>
        </p:nvSpPr>
        <p:spPr>
          <a:xfrm>
            <a:off x="9252857"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36"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8.png"/><Relationship Id="rId4" Type="http://schemas.openxmlformats.org/officeDocument/2006/relationships/image" Target="../media/image5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6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0.png"/><Relationship Id="rId4" Type="http://schemas.openxmlformats.org/officeDocument/2006/relationships/image" Target="../media/image67.png"/><Relationship Id="rId5" Type="http://schemas.openxmlformats.org/officeDocument/2006/relationships/image" Target="../media/image6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5.png"/><Relationship Id="rId4" Type="http://schemas.openxmlformats.org/officeDocument/2006/relationships/image" Target="../media/image6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5.png"/><Relationship Id="rId4" Type="http://schemas.openxmlformats.org/officeDocument/2006/relationships/image" Target="../media/image66.png"/><Relationship Id="rId5" Type="http://schemas.openxmlformats.org/officeDocument/2006/relationships/image" Target="../media/image6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hyperlink" Target="mailto:jimpegg@envari.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2.png"/><Relationship Id="rId4" Type="http://schemas.openxmlformats.org/officeDocument/2006/relationships/image" Target="../media/image55.png"/><Relationship Id="rId5" Type="http://schemas.openxmlformats.org/officeDocument/2006/relationships/image" Target="../media/image5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3.png"/><Relationship Id="rId4" Type="http://schemas.openxmlformats.org/officeDocument/2006/relationships/image" Target="../media/image5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
          <p:cNvSpPr txBox="1"/>
          <p:nvPr/>
        </p:nvSpPr>
        <p:spPr>
          <a:xfrm>
            <a:off x="823626" y="5503094"/>
            <a:ext cx="7714732"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Helping Businesses Make the Shift to Electric Fleets </a:t>
            </a:r>
            <a:endParaRPr b="0" i="0" sz="2400" u="none" cap="none" strike="noStrike">
              <a:solidFill>
                <a:srgbClr val="A5A5A5"/>
              </a:solidFill>
              <a:highlight>
                <a:srgbClr val="FFFF00"/>
              </a:highlight>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10"/>
          <p:cNvSpPr/>
          <p:nvPr/>
        </p:nvSpPr>
        <p:spPr>
          <a:xfrm>
            <a:off x="838201" y="1150706"/>
            <a:ext cx="11353800" cy="102742"/>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74" name="Google Shape;374;p10"/>
          <p:cNvSpPr txBox="1"/>
          <p:nvPr>
            <p:ph type="title"/>
          </p:nvPr>
        </p:nvSpPr>
        <p:spPr>
          <a:xfrm>
            <a:off x="863028" y="328773"/>
            <a:ext cx="10490771" cy="9246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b="1" lang="en-US" sz="3200">
                <a:solidFill>
                  <a:srgbClr val="41483C"/>
                </a:solidFill>
                <a:latin typeface="Quattrocento Sans"/>
                <a:ea typeface="Quattrocento Sans"/>
                <a:cs typeface="Quattrocento Sans"/>
                <a:sym typeface="Quattrocento Sans"/>
              </a:rPr>
              <a:t>Making the Optimal Choices</a:t>
            </a:r>
            <a:endParaRPr b="1" sz="3200">
              <a:solidFill>
                <a:srgbClr val="41483C"/>
              </a:solidFill>
              <a:latin typeface="Quattrocento Sans"/>
              <a:ea typeface="Quattrocento Sans"/>
              <a:cs typeface="Quattrocento Sans"/>
              <a:sym typeface="Quattrocento Sans"/>
            </a:endParaRPr>
          </a:p>
        </p:txBody>
      </p:sp>
      <p:sp>
        <p:nvSpPr>
          <p:cNvPr id="375" name="Google Shape;375;p10"/>
          <p:cNvSpPr/>
          <p:nvPr/>
        </p:nvSpPr>
        <p:spPr>
          <a:xfrm>
            <a:off x="6380252" y="3429000"/>
            <a:ext cx="5811748" cy="3429000"/>
          </a:xfrm>
          <a:prstGeom prst="rect">
            <a:avLst/>
          </a:prstGeom>
          <a:solidFill>
            <a:srgbClr val="4148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76" name="Google Shape;376;p10"/>
          <p:cNvSpPr txBox="1"/>
          <p:nvPr/>
        </p:nvSpPr>
        <p:spPr>
          <a:xfrm>
            <a:off x="6715316" y="3680735"/>
            <a:ext cx="5212869" cy="2830530"/>
          </a:xfrm>
          <a:prstGeom prst="rect">
            <a:avLst/>
          </a:prstGeom>
          <a:noFill/>
          <a:ln>
            <a:noFill/>
          </a:ln>
        </p:spPr>
        <p:txBody>
          <a:bodyPr anchorCtr="0" anchor="ctr" bIns="45700" lIns="91425" spcFirstLastPara="1" rIns="91425" wrap="square" tIns="45700">
            <a:normAutofit/>
          </a:bodyPr>
          <a:lstStyle/>
          <a:p>
            <a:pPr indent="0" lvl="0" marL="0" marR="0" rtl="0" algn="l">
              <a:lnSpc>
                <a:spcPct val="12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We help you determine which vehicles provide:</a:t>
            </a:r>
            <a:endParaRPr/>
          </a:p>
          <a:p>
            <a:pPr indent="-228600" lvl="0" marL="534988" marR="0" rtl="0" algn="l">
              <a:lnSpc>
                <a:spcPct val="120000"/>
              </a:lnSpc>
              <a:spcBef>
                <a:spcPts val="1800"/>
              </a:spcBef>
              <a:spcAft>
                <a:spcPts val="0"/>
              </a:spcAft>
              <a:buClr>
                <a:srgbClr val="000000"/>
              </a:buClr>
              <a:buSzPts val="1600"/>
              <a:buFont typeface="Arial"/>
              <a:buChar char="•"/>
            </a:pPr>
            <a:r>
              <a:rPr b="0" i="0" lang="en-US" sz="1600" u="none" cap="none" strike="noStrike">
                <a:solidFill>
                  <a:schemeClr val="lt1"/>
                </a:solidFill>
                <a:latin typeface="Quattrocento Sans"/>
                <a:ea typeface="Quattrocento Sans"/>
                <a:cs typeface="Quattrocento Sans"/>
                <a:sym typeface="Quattrocento Sans"/>
              </a:rPr>
              <a:t>The highest return on investment</a:t>
            </a:r>
            <a:endParaRPr/>
          </a:p>
          <a:p>
            <a:pPr indent="-228600" lvl="0" marL="534988" marR="0" rtl="0" algn="l">
              <a:lnSpc>
                <a:spcPct val="120000"/>
              </a:lnSpc>
              <a:spcBef>
                <a:spcPts val="1800"/>
              </a:spcBef>
              <a:spcAft>
                <a:spcPts val="0"/>
              </a:spcAft>
              <a:buClr>
                <a:srgbClr val="000000"/>
              </a:buClr>
              <a:buSzPts val="1600"/>
              <a:buFont typeface="Arial"/>
              <a:buChar char="•"/>
            </a:pPr>
            <a:r>
              <a:rPr b="0" i="0" lang="en-US" sz="1600" u="none" cap="none" strike="noStrike">
                <a:solidFill>
                  <a:schemeClr val="lt1"/>
                </a:solidFill>
                <a:latin typeface="Quattrocento Sans"/>
                <a:ea typeface="Quattrocento Sans"/>
                <a:cs typeface="Quattrocento Sans"/>
                <a:sym typeface="Quattrocento Sans"/>
              </a:rPr>
              <a:t>The best GHG reduction cost-efficiency</a:t>
            </a:r>
            <a:endParaRPr/>
          </a:p>
        </p:txBody>
      </p:sp>
      <p:pic>
        <p:nvPicPr>
          <p:cNvPr id="377" name="Google Shape;377;p10"/>
          <p:cNvPicPr preferRelativeResize="0"/>
          <p:nvPr/>
        </p:nvPicPr>
        <p:blipFill rotWithShape="1">
          <a:blip r:embed="rId3">
            <a:alphaModFix/>
          </a:blip>
          <a:srcRect b="0" l="0" r="0" t="0"/>
          <a:stretch/>
        </p:blipFill>
        <p:spPr>
          <a:xfrm>
            <a:off x="838200" y="1484351"/>
            <a:ext cx="7767089" cy="1713115"/>
          </a:xfrm>
          <a:prstGeom prst="rect">
            <a:avLst/>
          </a:prstGeom>
          <a:noFill/>
          <a:ln>
            <a:noFill/>
          </a:ln>
        </p:spPr>
      </p:pic>
      <p:pic>
        <p:nvPicPr>
          <p:cNvPr id="378" name="Google Shape;378;p10"/>
          <p:cNvPicPr preferRelativeResize="0"/>
          <p:nvPr/>
        </p:nvPicPr>
        <p:blipFill rotWithShape="1">
          <a:blip r:embed="rId4">
            <a:alphaModFix/>
          </a:blip>
          <a:srcRect b="0" l="0" r="0" t="0"/>
          <a:stretch/>
        </p:blipFill>
        <p:spPr>
          <a:xfrm>
            <a:off x="831345" y="3428369"/>
            <a:ext cx="5310246" cy="322807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11"/>
          <p:cNvSpPr/>
          <p:nvPr/>
        </p:nvSpPr>
        <p:spPr>
          <a:xfrm>
            <a:off x="671438" y="2112186"/>
            <a:ext cx="2712565" cy="1795442"/>
          </a:xfrm>
          <a:prstGeom prst="homePlate">
            <a:avLst>
              <a:gd fmla="val 39125"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accent2"/>
              </a:solidFill>
              <a:latin typeface="Arial"/>
              <a:ea typeface="Arial"/>
              <a:cs typeface="Arial"/>
              <a:sym typeface="Arial"/>
            </a:endParaRPr>
          </a:p>
        </p:txBody>
      </p:sp>
      <p:sp>
        <p:nvSpPr>
          <p:cNvPr id="384" name="Google Shape;384;p11"/>
          <p:cNvSpPr/>
          <p:nvPr/>
        </p:nvSpPr>
        <p:spPr>
          <a:xfrm>
            <a:off x="2790442" y="2112186"/>
            <a:ext cx="2657291" cy="1795442"/>
          </a:xfrm>
          <a:prstGeom prst="chevron">
            <a:avLst>
              <a:gd fmla="val 39962"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85" name="Google Shape;385;p11"/>
          <p:cNvSpPr/>
          <p:nvPr/>
        </p:nvSpPr>
        <p:spPr>
          <a:xfrm>
            <a:off x="4854919" y="2112186"/>
            <a:ext cx="2657291" cy="1795442"/>
          </a:xfrm>
          <a:prstGeom prst="chevron">
            <a:avLst>
              <a:gd fmla="val 39962"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86" name="Google Shape;386;p11"/>
          <p:cNvSpPr/>
          <p:nvPr/>
        </p:nvSpPr>
        <p:spPr>
          <a:xfrm>
            <a:off x="6919396" y="2112186"/>
            <a:ext cx="2657291" cy="1795442"/>
          </a:xfrm>
          <a:prstGeom prst="chevron">
            <a:avLst>
              <a:gd fmla="val 39962" name="adj"/>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87" name="Google Shape;387;p11"/>
          <p:cNvSpPr/>
          <p:nvPr/>
        </p:nvSpPr>
        <p:spPr>
          <a:xfrm>
            <a:off x="8983873" y="2112186"/>
            <a:ext cx="2657291" cy="1795442"/>
          </a:xfrm>
          <a:prstGeom prst="chevron">
            <a:avLst>
              <a:gd fmla="val 39962" name="adj"/>
            </a:avLst>
          </a:prstGeom>
          <a:solidFill>
            <a:srgbClr val="FACC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88" name="Google Shape;388;p11"/>
          <p:cNvSpPr txBox="1"/>
          <p:nvPr>
            <p:ph type="title"/>
          </p:nvPr>
        </p:nvSpPr>
        <p:spPr>
          <a:xfrm>
            <a:off x="614940" y="19542"/>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lang="en-US" sz="2800">
                <a:solidFill>
                  <a:schemeClr val="accent1"/>
                </a:solidFill>
              </a:rPr>
              <a:t>The Journey to </a:t>
            </a:r>
            <a:r>
              <a:rPr b="1" lang="en-US" sz="2800">
                <a:solidFill>
                  <a:schemeClr val="accent1"/>
                </a:solidFill>
              </a:rPr>
              <a:t>Fleet Electrification</a:t>
            </a:r>
            <a:endParaRPr/>
          </a:p>
        </p:txBody>
      </p:sp>
      <p:cxnSp>
        <p:nvCxnSpPr>
          <p:cNvPr id="389" name="Google Shape;389;p11"/>
          <p:cNvCxnSpPr/>
          <p:nvPr/>
        </p:nvCxnSpPr>
        <p:spPr>
          <a:xfrm>
            <a:off x="695400" y="3994360"/>
            <a:ext cx="0" cy="2376264"/>
          </a:xfrm>
          <a:prstGeom prst="straightConnector1">
            <a:avLst/>
          </a:prstGeom>
          <a:noFill/>
          <a:ln cap="flat" cmpd="sng" w="9525">
            <a:solidFill>
              <a:srgbClr val="A5A5A5"/>
            </a:solidFill>
            <a:prstDash val="solid"/>
            <a:round/>
            <a:headEnd len="sm" w="sm" type="none"/>
            <a:tailEnd len="sm" w="sm" type="none"/>
          </a:ln>
        </p:spPr>
      </p:cxnSp>
      <p:cxnSp>
        <p:nvCxnSpPr>
          <p:cNvPr id="390" name="Google Shape;390;p11"/>
          <p:cNvCxnSpPr/>
          <p:nvPr/>
        </p:nvCxnSpPr>
        <p:spPr>
          <a:xfrm>
            <a:off x="2758856" y="3994360"/>
            <a:ext cx="0" cy="2376264"/>
          </a:xfrm>
          <a:prstGeom prst="straightConnector1">
            <a:avLst/>
          </a:prstGeom>
          <a:noFill/>
          <a:ln cap="flat" cmpd="sng" w="9525">
            <a:solidFill>
              <a:srgbClr val="A5A5A5"/>
            </a:solidFill>
            <a:prstDash val="solid"/>
            <a:round/>
            <a:headEnd len="sm" w="sm" type="none"/>
            <a:tailEnd len="sm" w="sm" type="none"/>
          </a:ln>
        </p:spPr>
      </p:cxnSp>
      <p:cxnSp>
        <p:nvCxnSpPr>
          <p:cNvPr id="391" name="Google Shape;391;p11"/>
          <p:cNvCxnSpPr/>
          <p:nvPr/>
        </p:nvCxnSpPr>
        <p:spPr>
          <a:xfrm>
            <a:off x="4822311" y="3994360"/>
            <a:ext cx="0" cy="2376264"/>
          </a:xfrm>
          <a:prstGeom prst="straightConnector1">
            <a:avLst/>
          </a:prstGeom>
          <a:noFill/>
          <a:ln cap="flat" cmpd="sng" w="9525">
            <a:solidFill>
              <a:srgbClr val="A5A5A5"/>
            </a:solidFill>
            <a:prstDash val="solid"/>
            <a:round/>
            <a:headEnd len="sm" w="sm" type="none"/>
            <a:tailEnd len="sm" w="sm" type="none"/>
          </a:ln>
        </p:spPr>
      </p:cxnSp>
      <p:cxnSp>
        <p:nvCxnSpPr>
          <p:cNvPr id="392" name="Google Shape;392;p11"/>
          <p:cNvCxnSpPr/>
          <p:nvPr/>
        </p:nvCxnSpPr>
        <p:spPr>
          <a:xfrm>
            <a:off x="6885766" y="3994360"/>
            <a:ext cx="0" cy="2376264"/>
          </a:xfrm>
          <a:prstGeom prst="straightConnector1">
            <a:avLst/>
          </a:prstGeom>
          <a:noFill/>
          <a:ln cap="flat" cmpd="sng" w="9525">
            <a:solidFill>
              <a:srgbClr val="A5A5A5"/>
            </a:solidFill>
            <a:prstDash val="solid"/>
            <a:round/>
            <a:headEnd len="sm" w="sm" type="none"/>
            <a:tailEnd len="sm" w="sm" type="none"/>
          </a:ln>
        </p:spPr>
      </p:cxnSp>
      <p:cxnSp>
        <p:nvCxnSpPr>
          <p:cNvPr id="393" name="Google Shape;393;p11"/>
          <p:cNvCxnSpPr/>
          <p:nvPr/>
        </p:nvCxnSpPr>
        <p:spPr>
          <a:xfrm>
            <a:off x="8949221" y="3994360"/>
            <a:ext cx="0" cy="2376264"/>
          </a:xfrm>
          <a:prstGeom prst="straightConnector1">
            <a:avLst/>
          </a:prstGeom>
          <a:noFill/>
          <a:ln cap="flat" cmpd="sng" w="9525">
            <a:solidFill>
              <a:srgbClr val="A5A5A5"/>
            </a:solidFill>
            <a:prstDash val="solid"/>
            <a:round/>
            <a:headEnd len="sm" w="sm" type="none"/>
            <a:tailEnd len="sm" w="sm" type="none"/>
          </a:ln>
        </p:spPr>
      </p:cxnSp>
      <p:cxnSp>
        <p:nvCxnSpPr>
          <p:cNvPr id="394" name="Google Shape;394;p11"/>
          <p:cNvCxnSpPr/>
          <p:nvPr/>
        </p:nvCxnSpPr>
        <p:spPr>
          <a:xfrm>
            <a:off x="10957259" y="3994360"/>
            <a:ext cx="0" cy="2376264"/>
          </a:xfrm>
          <a:prstGeom prst="straightConnector1">
            <a:avLst/>
          </a:prstGeom>
          <a:noFill/>
          <a:ln cap="flat" cmpd="sng" w="9525">
            <a:solidFill>
              <a:srgbClr val="A5A5A5"/>
            </a:solidFill>
            <a:prstDash val="solid"/>
            <a:round/>
            <a:headEnd len="sm" w="sm" type="none"/>
            <a:tailEnd len="sm" w="sm" type="none"/>
          </a:ln>
        </p:spPr>
      </p:cxnSp>
      <p:sp>
        <p:nvSpPr>
          <p:cNvPr id="395" name="Google Shape;395;p11"/>
          <p:cNvSpPr/>
          <p:nvPr/>
        </p:nvSpPr>
        <p:spPr>
          <a:xfrm>
            <a:off x="8539596" y="1902587"/>
            <a:ext cx="2812988" cy="792088"/>
          </a:xfrm>
          <a:prstGeom prst="rightArrow">
            <a:avLst>
              <a:gd fmla="val 50000" name="adj1"/>
              <a:gd fmla="val 50000" name="adj2"/>
            </a:avLst>
          </a:prstGeom>
          <a:solidFill>
            <a:srgbClr val="7F7F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96" name="Google Shape;396;p11"/>
          <p:cNvSpPr/>
          <p:nvPr/>
        </p:nvSpPr>
        <p:spPr>
          <a:xfrm>
            <a:off x="6475119" y="1902587"/>
            <a:ext cx="2812988" cy="792088"/>
          </a:xfrm>
          <a:prstGeom prst="rightArrow">
            <a:avLst>
              <a:gd fmla="val 50000" name="adj1"/>
              <a:gd fmla="val 50000" name="adj2"/>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97" name="Google Shape;397;p11"/>
          <p:cNvSpPr/>
          <p:nvPr/>
        </p:nvSpPr>
        <p:spPr>
          <a:xfrm>
            <a:off x="4397407" y="1902587"/>
            <a:ext cx="2812988" cy="792088"/>
          </a:xfrm>
          <a:prstGeom prst="rightArrow">
            <a:avLst>
              <a:gd fmla="val 50000" name="adj1"/>
              <a:gd fmla="val 50000" name="adj2"/>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98" name="Google Shape;398;p11"/>
          <p:cNvSpPr/>
          <p:nvPr/>
        </p:nvSpPr>
        <p:spPr>
          <a:xfrm>
            <a:off x="2346165" y="1902587"/>
            <a:ext cx="2812988" cy="792088"/>
          </a:xfrm>
          <a:prstGeom prst="rightArrow">
            <a:avLst>
              <a:gd fmla="val 50000" name="adj1"/>
              <a:gd fmla="val 50000" name="adj2"/>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99" name="Google Shape;399;p11"/>
          <p:cNvSpPr/>
          <p:nvPr/>
        </p:nvSpPr>
        <p:spPr>
          <a:xfrm>
            <a:off x="611030" y="1870219"/>
            <a:ext cx="2388627" cy="843802"/>
          </a:xfrm>
          <a:prstGeom prst="rightArrow">
            <a:avLst>
              <a:gd fmla="val 50000" name="adj1"/>
              <a:gd fmla="val 50000" name="adj2"/>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00" name="Google Shape;400;p11"/>
          <p:cNvSpPr txBox="1"/>
          <p:nvPr/>
        </p:nvSpPr>
        <p:spPr>
          <a:xfrm>
            <a:off x="1553513" y="2714021"/>
            <a:ext cx="655949"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4000" u="none" cap="none" strike="noStrike">
                <a:solidFill>
                  <a:schemeClr val="lt1"/>
                </a:solidFill>
                <a:latin typeface="Arial"/>
                <a:ea typeface="Arial"/>
                <a:cs typeface="Arial"/>
                <a:sym typeface="Arial"/>
              </a:rPr>
              <a:t>1</a:t>
            </a:r>
            <a:endParaRPr/>
          </a:p>
        </p:txBody>
      </p:sp>
      <p:sp>
        <p:nvSpPr>
          <p:cNvPr id="401" name="Google Shape;401;p11"/>
          <p:cNvSpPr txBox="1"/>
          <p:nvPr/>
        </p:nvSpPr>
        <p:spPr>
          <a:xfrm>
            <a:off x="3811803" y="2714021"/>
            <a:ext cx="655949"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4000" u="none" cap="none" strike="noStrike">
                <a:solidFill>
                  <a:schemeClr val="lt1"/>
                </a:solidFill>
                <a:latin typeface="Arial"/>
                <a:ea typeface="Arial"/>
                <a:cs typeface="Arial"/>
                <a:sym typeface="Arial"/>
              </a:rPr>
              <a:t>2</a:t>
            </a:r>
            <a:endParaRPr/>
          </a:p>
        </p:txBody>
      </p:sp>
      <p:sp>
        <p:nvSpPr>
          <p:cNvPr id="402" name="Google Shape;402;p11"/>
          <p:cNvSpPr txBox="1"/>
          <p:nvPr/>
        </p:nvSpPr>
        <p:spPr>
          <a:xfrm>
            <a:off x="5848421" y="2714021"/>
            <a:ext cx="655949"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4000" u="none" cap="none" strike="noStrike">
                <a:solidFill>
                  <a:schemeClr val="lt1"/>
                </a:solidFill>
                <a:latin typeface="Arial"/>
                <a:ea typeface="Arial"/>
                <a:cs typeface="Arial"/>
                <a:sym typeface="Arial"/>
              </a:rPr>
              <a:t>3</a:t>
            </a:r>
            <a:endParaRPr/>
          </a:p>
        </p:txBody>
      </p:sp>
      <p:sp>
        <p:nvSpPr>
          <p:cNvPr id="403" name="Google Shape;403;p11"/>
          <p:cNvSpPr txBox="1"/>
          <p:nvPr/>
        </p:nvSpPr>
        <p:spPr>
          <a:xfrm>
            <a:off x="7885038" y="2714021"/>
            <a:ext cx="655949"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4000" u="none" cap="none" strike="noStrike">
                <a:solidFill>
                  <a:schemeClr val="lt1"/>
                </a:solidFill>
                <a:latin typeface="Arial"/>
                <a:ea typeface="Arial"/>
                <a:cs typeface="Arial"/>
                <a:sym typeface="Arial"/>
              </a:rPr>
              <a:t>4</a:t>
            </a:r>
            <a:endParaRPr/>
          </a:p>
        </p:txBody>
      </p:sp>
      <p:sp>
        <p:nvSpPr>
          <p:cNvPr id="404" name="Google Shape;404;p11"/>
          <p:cNvSpPr txBox="1"/>
          <p:nvPr/>
        </p:nvSpPr>
        <p:spPr>
          <a:xfrm>
            <a:off x="9873989" y="2699971"/>
            <a:ext cx="655949"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4000" u="none" cap="none" strike="noStrike">
                <a:solidFill>
                  <a:schemeClr val="lt1"/>
                </a:solidFill>
                <a:latin typeface="Arial"/>
                <a:ea typeface="Arial"/>
                <a:cs typeface="Arial"/>
                <a:sym typeface="Arial"/>
              </a:rPr>
              <a:t>5</a:t>
            </a:r>
            <a:endParaRPr/>
          </a:p>
          <a:p>
            <a:pPr indent="0" lvl="0" marL="0" marR="0" rtl="0" algn="l">
              <a:lnSpc>
                <a:spcPct val="100000"/>
              </a:lnSpc>
              <a:spcBef>
                <a:spcPts val="0"/>
              </a:spcBef>
              <a:spcAft>
                <a:spcPts val="0"/>
              </a:spcAft>
              <a:buNone/>
            </a:pPr>
            <a:r>
              <a:t/>
            </a:r>
            <a:endParaRPr b="1" i="0" sz="4000" u="none" cap="none" strike="noStrike">
              <a:solidFill>
                <a:schemeClr val="lt1"/>
              </a:solidFill>
              <a:latin typeface="Arial"/>
              <a:ea typeface="Arial"/>
              <a:cs typeface="Arial"/>
              <a:sym typeface="Arial"/>
            </a:endParaRPr>
          </a:p>
        </p:txBody>
      </p:sp>
      <p:sp>
        <p:nvSpPr>
          <p:cNvPr id="405" name="Google Shape;405;p11"/>
          <p:cNvSpPr txBox="1"/>
          <p:nvPr/>
        </p:nvSpPr>
        <p:spPr>
          <a:xfrm>
            <a:off x="755738" y="4124705"/>
            <a:ext cx="1916497"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262626"/>
                </a:solidFill>
                <a:latin typeface="Arial"/>
                <a:ea typeface="Arial"/>
                <a:cs typeface="Arial"/>
                <a:sym typeface="Arial"/>
              </a:rPr>
              <a:t>Fleet Data Collection</a:t>
            </a:r>
            <a:endParaRPr/>
          </a:p>
        </p:txBody>
      </p:sp>
      <p:sp>
        <p:nvSpPr>
          <p:cNvPr id="406" name="Google Shape;406;p11"/>
          <p:cNvSpPr txBox="1"/>
          <p:nvPr/>
        </p:nvSpPr>
        <p:spPr>
          <a:xfrm>
            <a:off x="2820065" y="4124705"/>
            <a:ext cx="194420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262626"/>
                </a:solidFill>
                <a:latin typeface="Arial"/>
                <a:ea typeface="Arial"/>
                <a:cs typeface="Arial"/>
                <a:sym typeface="Arial"/>
              </a:rPr>
              <a:t>Data Analysis &amp; Vehicle Selection</a:t>
            </a:r>
            <a:endParaRPr/>
          </a:p>
        </p:txBody>
      </p:sp>
      <p:sp>
        <p:nvSpPr>
          <p:cNvPr id="407" name="Google Shape;407;p11"/>
          <p:cNvSpPr txBox="1"/>
          <p:nvPr/>
        </p:nvSpPr>
        <p:spPr>
          <a:xfrm>
            <a:off x="4884392" y="4124705"/>
            <a:ext cx="1930352"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262626"/>
                </a:solidFill>
                <a:latin typeface="Arial"/>
                <a:ea typeface="Arial"/>
                <a:cs typeface="Arial"/>
                <a:sym typeface="Arial"/>
              </a:rPr>
              <a:t>EV Readiness Assessment </a:t>
            </a:r>
            <a:endParaRPr/>
          </a:p>
        </p:txBody>
      </p:sp>
      <p:sp>
        <p:nvSpPr>
          <p:cNvPr id="408" name="Google Shape;408;p11"/>
          <p:cNvSpPr txBox="1"/>
          <p:nvPr/>
        </p:nvSpPr>
        <p:spPr>
          <a:xfrm>
            <a:off x="6908915" y="4183258"/>
            <a:ext cx="1947485"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262626"/>
                </a:solidFill>
                <a:latin typeface="Arial"/>
                <a:ea typeface="Arial"/>
                <a:cs typeface="Arial"/>
                <a:sym typeface="Arial"/>
              </a:rPr>
              <a:t>EV Infrastructure Design &amp; Build</a:t>
            </a:r>
            <a:endParaRPr/>
          </a:p>
        </p:txBody>
      </p:sp>
      <p:sp>
        <p:nvSpPr>
          <p:cNvPr id="409" name="Google Shape;409;p11"/>
          <p:cNvSpPr txBox="1"/>
          <p:nvPr/>
        </p:nvSpPr>
        <p:spPr>
          <a:xfrm>
            <a:off x="9013048" y="4124705"/>
            <a:ext cx="185178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262626"/>
                </a:solidFill>
                <a:latin typeface="Arial"/>
                <a:ea typeface="Arial"/>
                <a:cs typeface="Arial"/>
                <a:sym typeface="Arial"/>
              </a:rPr>
              <a:t>Operation &amp; Maintenance</a:t>
            </a:r>
            <a:endParaRPr/>
          </a:p>
        </p:txBody>
      </p:sp>
      <p:sp>
        <p:nvSpPr>
          <p:cNvPr id="410" name="Google Shape;410;p11"/>
          <p:cNvSpPr txBox="1"/>
          <p:nvPr/>
        </p:nvSpPr>
        <p:spPr>
          <a:xfrm>
            <a:off x="746676" y="4917120"/>
            <a:ext cx="1916496"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chemeClr val="dk1"/>
                </a:solidFill>
                <a:latin typeface="Open Sans"/>
                <a:ea typeface="Open Sans"/>
                <a:cs typeface="Open Sans"/>
                <a:sym typeface="Open Sans"/>
              </a:rPr>
              <a:t>We aggregate all your fleet inventory, operations and fuel data to better understand your needs.</a:t>
            </a:r>
            <a:endParaRPr/>
          </a:p>
        </p:txBody>
      </p:sp>
      <p:sp>
        <p:nvSpPr>
          <p:cNvPr id="411" name="Google Shape;411;p11"/>
          <p:cNvSpPr txBox="1"/>
          <p:nvPr/>
        </p:nvSpPr>
        <p:spPr>
          <a:xfrm>
            <a:off x="2836510" y="4917119"/>
            <a:ext cx="1951607"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chemeClr val="dk1"/>
                </a:solidFill>
                <a:latin typeface="Open Sans"/>
                <a:ea typeface="Open Sans"/>
                <a:cs typeface="Open Sans"/>
                <a:sym typeface="Open Sans"/>
              </a:rPr>
              <a:t>We compare your current fleet against the electric &amp; hybrid vehicle options and help you build the business case for electrification.</a:t>
            </a:r>
            <a:endParaRPr b="0" i="0" sz="1200" u="none" cap="none" strike="noStrike">
              <a:solidFill>
                <a:srgbClr val="3F3F3F"/>
              </a:solidFill>
              <a:latin typeface="Arial"/>
              <a:ea typeface="Arial"/>
              <a:cs typeface="Arial"/>
              <a:sym typeface="Arial"/>
            </a:endParaRPr>
          </a:p>
        </p:txBody>
      </p:sp>
      <p:sp>
        <p:nvSpPr>
          <p:cNvPr id="412" name="Google Shape;412;p11"/>
          <p:cNvSpPr txBox="1"/>
          <p:nvPr/>
        </p:nvSpPr>
        <p:spPr>
          <a:xfrm>
            <a:off x="4878694" y="4931350"/>
            <a:ext cx="1916496"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We conduct a thorough analysis of your building’s electrical system capacity to determine if it can handle the additional EV load requirements.</a:t>
            </a:r>
            <a:endParaRPr/>
          </a:p>
        </p:txBody>
      </p:sp>
      <p:sp>
        <p:nvSpPr>
          <p:cNvPr id="413" name="Google Shape;413;p11"/>
          <p:cNvSpPr txBox="1"/>
          <p:nvPr/>
        </p:nvSpPr>
        <p:spPr>
          <a:xfrm>
            <a:off x="6923364" y="4902889"/>
            <a:ext cx="2060508"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We provide a detailed estimate and recommend the best-fit chargers and EV infrastructure to meet your needs. We  manage the entire project from design to installation.</a:t>
            </a:r>
            <a:endParaRPr/>
          </a:p>
        </p:txBody>
      </p:sp>
      <p:sp>
        <p:nvSpPr>
          <p:cNvPr id="414" name="Google Shape;414;p11"/>
          <p:cNvSpPr txBox="1"/>
          <p:nvPr/>
        </p:nvSpPr>
        <p:spPr>
          <a:xfrm>
            <a:off x="9032023" y="4902889"/>
            <a:ext cx="191649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We ensure that your EV equipment is maintained for optimal performance.</a:t>
            </a:r>
            <a:endParaRPr/>
          </a:p>
        </p:txBody>
      </p:sp>
      <p:pic>
        <p:nvPicPr>
          <p:cNvPr descr="Marker with solid fill" id="415" name="Google Shape;415;p11"/>
          <p:cNvPicPr preferRelativeResize="0"/>
          <p:nvPr/>
        </p:nvPicPr>
        <p:blipFill rotWithShape="1">
          <a:blip r:embed="rId3">
            <a:alphaModFix/>
          </a:blip>
          <a:srcRect b="0" l="0" r="0" t="0"/>
          <a:stretch/>
        </p:blipFill>
        <p:spPr>
          <a:xfrm>
            <a:off x="4335383" y="987976"/>
            <a:ext cx="1559602" cy="155960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12"/>
          <p:cNvSpPr txBox="1"/>
          <p:nvPr>
            <p:ph idx="12" type="sldNum"/>
          </p:nvPr>
        </p:nvSpPr>
        <p:spPr>
          <a:xfrm>
            <a:off x="9252857"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421" name="Google Shape;421;p12"/>
          <p:cNvSpPr txBox="1"/>
          <p:nvPr>
            <p:ph idx="1" type="body"/>
          </p:nvPr>
        </p:nvSpPr>
        <p:spPr>
          <a:xfrm>
            <a:off x="0" y="2533613"/>
            <a:ext cx="12191998" cy="523221"/>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1000"/>
              </a:spcBef>
              <a:spcAft>
                <a:spcPts val="0"/>
              </a:spcAft>
              <a:buClr>
                <a:schemeClr val="dk1"/>
              </a:buClr>
              <a:buSzPts val="2800"/>
              <a:buFont typeface="Arial"/>
              <a:buNone/>
            </a:pPr>
            <a:r>
              <a:rPr lang="en-US"/>
              <a:t>Assessing your EV charger and </a:t>
            </a:r>
            <a:endParaRPr/>
          </a:p>
          <a:p>
            <a:pPr indent="-228600" lvl="0" marL="457200" marR="0" rtl="0" algn="ctr">
              <a:lnSpc>
                <a:spcPct val="90000"/>
              </a:lnSpc>
              <a:spcBef>
                <a:spcPts val="1000"/>
              </a:spcBef>
              <a:spcAft>
                <a:spcPts val="0"/>
              </a:spcAft>
              <a:buClr>
                <a:schemeClr val="dk1"/>
              </a:buClr>
              <a:buSzPts val="2800"/>
              <a:buFont typeface="Arial"/>
              <a:buNone/>
            </a:pPr>
            <a:r>
              <a:rPr lang="en-US"/>
              <a:t>infrastructure needs</a:t>
            </a:r>
            <a:endParaRPr/>
          </a:p>
          <a:p>
            <a:pPr indent="-228600" lvl="0" marL="457200" marR="0" rtl="0" algn="ctr">
              <a:lnSpc>
                <a:spcPct val="90000"/>
              </a:lnSpc>
              <a:spcBef>
                <a:spcPts val="1000"/>
              </a:spcBef>
              <a:spcAft>
                <a:spcPts val="0"/>
              </a:spcAft>
              <a:buClr>
                <a:schemeClr val="dk1"/>
              </a:buClr>
              <a:buSzPts val="2800"/>
              <a:buFont typeface="Arial"/>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13"/>
          <p:cNvSpPr txBox="1"/>
          <p:nvPr>
            <p:ph idx="1" type="body"/>
          </p:nvPr>
        </p:nvSpPr>
        <p:spPr>
          <a:xfrm>
            <a:off x="457884" y="450646"/>
            <a:ext cx="9885523" cy="786317"/>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90000"/>
              </a:lnSpc>
              <a:spcBef>
                <a:spcPts val="1000"/>
              </a:spcBef>
              <a:spcAft>
                <a:spcPts val="0"/>
              </a:spcAft>
              <a:buClr>
                <a:schemeClr val="accent1"/>
              </a:buClr>
              <a:buSzPts val="2400"/>
              <a:buFont typeface="Arial"/>
              <a:buNone/>
            </a:pPr>
            <a:r>
              <a:rPr lang="en-US"/>
              <a:t>Assessing your EV charger and infrastructure needs </a:t>
            </a:r>
            <a:endParaRPr/>
          </a:p>
        </p:txBody>
      </p:sp>
      <p:sp>
        <p:nvSpPr>
          <p:cNvPr id="428" name="Google Shape;428;p13"/>
          <p:cNvSpPr txBox="1"/>
          <p:nvPr>
            <p:ph idx="12" type="sldNum"/>
          </p:nvPr>
        </p:nvSpPr>
        <p:spPr>
          <a:xfrm>
            <a:off x="9252857"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429" name="Google Shape;429;p13"/>
          <p:cNvPicPr preferRelativeResize="0"/>
          <p:nvPr/>
        </p:nvPicPr>
        <p:blipFill rotWithShape="1">
          <a:blip r:embed="rId3">
            <a:alphaModFix/>
          </a:blip>
          <a:srcRect b="0" l="0" r="0" t="0"/>
          <a:stretch/>
        </p:blipFill>
        <p:spPr>
          <a:xfrm>
            <a:off x="758564" y="1881642"/>
            <a:ext cx="3571014" cy="2551676"/>
          </a:xfrm>
          <a:prstGeom prst="rect">
            <a:avLst/>
          </a:prstGeom>
          <a:noFill/>
          <a:ln cap="flat" cmpd="sng" w="9525">
            <a:solidFill>
              <a:schemeClr val="dk2"/>
            </a:solidFill>
            <a:prstDash val="solid"/>
            <a:round/>
            <a:headEnd len="sm" w="sm" type="none"/>
            <a:tailEnd len="sm" w="sm" type="none"/>
          </a:ln>
        </p:spPr>
      </p:pic>
      <p:pic>
        <p:nvPicPr>
          <p:cNvPr id="430" name="Google Shape;430;p13"/>
          <p:cNvPicPr preferRelativeResize="0"/>
          <p:nvPr/>
        </p:nvPicPr>
        <p:blipFill rotWithShape="1">
          <a:blip r:embed="rId4">
            <a:alphaModFix/>
          </a:blip>
          <a:srcRect b="0" l="0" r="0" t="0"/>
          <a:stretch/>
        </p:blipFill>
        <p:spPr>
          <a:xfrm>
            <a:off x="4442179" y="1879731"/>
            <a:ext cx="3525953" cy="2551677"/>
          </a:xfrm>
          <a:prstGeom prst="rect">
            <a:avLst/>
          </a:prstGeom>
          <a:noFill/>
          <a:ln cap="flat" cmpd="sng" w="9525">
            <a:solidFill>
              <a:schemeClr val="dk2"/>
            </a:solidFill>
            <a:prstDash val="solid"/>
            <a:round/>
            <a:headEnd len="sm" w="sm" type="none"/>
            <a:tailEnd len="sm" w="sm" type="none"/>
          </a:ln>
        </p:spPr>
      </p:pic>
      <p:pic>
        <p:nvPicPr>
          <p:cNvPr id="431" name="Google Shape;431;p13"/>
          <p:cNvPicPr preferRelativeResize="0"/>
          <p:nvPr/>
        </p:nvPicPr>
        <p:blipFill rotWithShape="1">
          <a:blip r:embed="rId5">
            <a:alphaModFix/>
          </a:blip>
          <a:srcRect b="0" l="0" r="0" t="0"/>
          <a:stretch/>
        </p:blipFill>
        <p:spPr>
          <a:xfrm>
            <a:off x="8080733" y="1883792"/>
            <a:ext cx="3525953" cy="2547616"/>
          </a:xfrm>
          <a:prstGeom prst="rect">
            <a:avLst/>
          </a:prstGeom>
          <a:noFill/>
          <a:ln cap="flat" cmpd="sng" w="9525">
            <a:solidFill>
              <a:schemeClr val="dk2"/>
            </a:solidFill>
            <a:prstDash val="solid"/>
            <a:round/>
            <a:headEnd len="sm" w="sm" type="none"/>
            <a:tailEnd len="sm" w="sm" type="none"/>
          </a:ln>
        </p:spPr>
      </p:pic>
      <p:sp>
        <p:nvSpPr>
          <p:cNvPr id="432" name="Google Shape;432;p13"/>
          <p:cNvSpPr txBox="1"/>
          <p:nvPr/>
        </p:nvSpPr>
        <p:spPr>
          <a:xfrm>
            <a:off x="675439" y="1189015"/>
            <a:ext cx="208262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What’s involved?</a:t>
            </a:r>
            <a:endParaRPr/>
          </a:p>
        </p:txBody>
      </p:sp>
      <p:sp>
        <p:nvSpPr>
          <p:cNvPr id="433" name="Google Shape;433;p13"/>
          <p:cNvSpPr/>
          <p:nvPr/>
        </p:nvSpPr>
        <p:spPr>
          <a:xfrm>
            <a:off x="4442179" y="3429000"/>
            <a:ext cx="3525953" cy="83099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767770"/>
                </a:solidFill>
                <a:latin typeface="Arial"/>
                <a:ea typeface="Arial"/>
                <a:cs typeface="Arial"/>
                <a:sym typeface="Arial"/>
              </a:rPr>
              <a:t>We’ll provide you with a detailed cost estimate for the best-fit EV chargers and infrastructure to meet your needs. We’ll manage the entire project from design to installation.</a:t>
            </a:r>
            <a:endParaRPr/>
          </a:p>
        </p:txBody>
      </p:sp>
      <p:sp>
        <p:nvSpPr>
          <p:cNvPr id="434" name="Google Shape;434;p13"/>
          <p:cNvSpPr txBox="1"/>
          <p:nvPr/>
        </p:nvSpPr>
        <p:spPr>
          <a:xfrm>
            <a:off x="859923" y="3398221"/>
            <a:ext cx="3202039" cy="101566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767770"/>
                </a:solidFill>
                <a:latin typeface="Arial"/>
                <a:ea typeface="Arial"/>
                <a:cs typeface="Arial"/>
                <a:sym typeface="Arial"/>
              </a:rPr>
              <a:t>We’ll conduct a thorough analysis of your building’s electrical system to determine if there is spare capacity to handle the additional EV load.  We’ll recommend the charger type and quantity.</a:t>
            </a:r>
            <a:endParaRPr/>
          </a:p>
        </p:txBody>
      </p:sp>
      <p:sp>
        <p:nvSpPr>
          <p:cNvPr id="435" name="Google Shape;435;p13"/>
          <p:cNvSpPr/>
          <p:nvPr/>
        </p:nvSpPr>
        <p:spPr>
          <a:xfrm>
            <a:off x="8200934" y="3429000"/>
            <a:ext cx="3131143" cy="83099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767770"/>
                </a:solidFill>
                <a:latin typeface="Arial"/>
                <a:ea typeface="Arial"/>
                <a:cs typeface="Arial"/>
                <a:sym typeface="Arial"/>
              </a:rPr>
              <a:t>We’ll ensure that your EV equipment is maintained for optimal performance.</a:t>
            </a:r>
            <a:endParaRPr/>
          </a:p>
          <a:p>
            <a:pPr indent="0" lvl="0" marL="0" marR="0" rtl="0" algn="l">
              <a:lnSpc>
                <a:spcPct val="100000"/>
              </a:lnSpc>
              <a:spcBef>
                <a:spcPts val="0"/>
              </a:spcBef>
              <a:spcAft>
                <a:spcPts val="0"/>
              </a:spcAft>
              <a:buNone/>
            </a:pPr>
            <a:r>
              <a:t/>
            </a:r>
            <a:endParaRPr b="0" i="0" sz="1200" u="none" cap="none" strike="noStrike">
              <a:solidFill>
                <a:srgbClr val="76777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rgbClr val="767770"/>
              </a:solidFill>
              <a:latin typeface="Arial"/>
              <a:ea typeface="Arial"/>
              <a:cs typeface="Arial"/>
              <a:sym typeface="Arial"/>
            </a:endParaRPr>
          </a:p>
        </p:txBody>
      </p:sp>
      <p:sp>
        <p:nvSpPr>
          <p:cNvPr id="436" name="Google Shape;436;p13"/>
          <p:cNvSpPr txBox="1"/>
          <p:nvPr/>
        </p:nvSpPr>
        <p:spPr>
          <a:xfrm>
            <a:off x="1068781" y="2308591"/>
            <a:ext cx="304892"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accent1"/>
                </a:solidFill>
                <a:latin typeface="Arial"/>
                <a:ea typeface="Arial"/>
                <a:cs typeface="Arial"/>
                <a:sym typeface="Arial"/>
              </a:rPr>
              <a:t>A</a:t>
            </a:r>
            <a:endParaRPr/>
          </a:p>
        </p:txBody>
      </p:sp>
      <p:sp>
        <p:nvSpPr>
          <p:cNvPr id="437" name="Google Shape;437;p13"/>
          <p:cNvSpPr txBox="1"/>
          <p:nvPr/>
        </p:nvSpPr>
        <p:spPr>
          <a:xfrm>
            <a:off x="8382002" y="2317444"/>
            <a:ext cx="314510"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accent1"/>
                </a:solidFill>
                <a:latin typeface="Arial"/>
                <a:ea typeface="Arial"/>
                <a:cs typeface="Arial"/>
                <a:sym typeface="Arial"/>
              </a:rPr>
              <a:t>C</a:t>
            </a:r>
            <a:endParaRPr/>
          </a:p>
        </p:txBody>
      </p:sp>
      <p:sp>
        <p:nvSpPr>
          <p:cNvPr id="438" name="Google Shape;438;p13"/>
          <p:cNvSpPr txBox="1"/>
          <p:nvPr/>
        </p:nvSpPr>
        <p:spPr>
          <a:xfrm>
            <a:off x="4732820" y="2293694"/>
            <a:ext cx="304892"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accent1"/>
                </a:solidFill>
                <a:latin typeface="Arial"/>
                <a:ea typeface="Arial"/>
                <a:cs typeface="Arial"/>
                <a:sym typeface="Arial"/>
              </a:rPr>
              <a:t>B</a:t>
            </a:r>
            <a:endParaRPr/>
          </a:p>
        </p:txBody>
      </p:sp>
      <p:sp>
        <p:nvSpPr>
          <p:cNvPr id="439" name="Google Shape;439;p13"/>
          <p:cNvSpPr txBox="1"/>
          <p:nvPr/>
        </p:nvSpPr>
        <p:spPr>
          <a:xfrm>
            <a:off x="4572601" y="3018094"/>
            <a:ext cx="3036409" cy="27699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chemeClr val="accent1"/>
                </a:solidFill>
                <a:latin typeface="Arial"/>
                <a:ea typeface="Arial"/>
                <a:cs typeface="Arial"/>
                <a:sym typeface="Arial"/>
              </a:rPr>
              <a:t>EV INFRASTRUCTURE (Design &amp; Build) </a:t>
            </a:r>
            <a:endParaRPr/>
          </a:p>
        </p:txBody>
      </p:sp>
      <p:sp>
        <p:nvSpPr>
          <p:cNvPr id="440" name="Google Shape;440;p13"/>
          <p:cNvSpPr txBox="1"/>
          <p:nvPr/>
        </p:nvSpPr>
        <p:spPr>
          <a:xfrm>
            <a:off x="8200934" y="3017069"/>
            <a:ext cx="2186817" cy="27699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chemeClr val="accent1"/>
                </a:solidFill>
                <a:latin typeface="Arial"/>
                <a:ea typeface="Arial"/>
                <a:cs typeface="Arial"/>
                <a:sym typeface="Arial"/>
              </a:rPr>
              <a:t>OPERATION &amp; MAINTENCE</a:t>
            </a:r>
            <a:endParaRPr/>
          </a:p>
        </p:txBody>
      </p:sp>
      <p:sp>
        <p:nvSpPr>
          <p:cNvPr id="441" name="Google Shape;441;p13"/>
          <p:cNvSpPr txBox="1"/>
          <p:nvPr/>
        </p:nvSpPr>
        <p:spPr>
          <a:xfrm>
            <a:off x="871804" y="3024278"/>
            <a:ext cx="3443571" cy="27699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chemeClr val="accent1"/>
                </a:solidFill>
                <a:latin typeface="Arial"/>
                <a:ea typeface="Arial"/>
                <a:cs typeface="Arial"/>
                <a:sym typeface="Arial"/>
              </a:rPr>
              <a:t>Electric Vehicle Readiness Assessment (EVRA)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14"/>
          <p:cNvSpPr txBox="1"/>
          <p:nvPr>
            <p:ph idx="1" type="body"/>
          </p:nvPr>
        </p:nvSpPr>
        <p:spPr>
          <a:xfrm>
            <a:off x="1582158" y="616894"/>
            <a:ext cx="6976068" cy="786317"/>
          </a:xfrm>
          <a:prstGeom prst="rect">
            <a:avLst/>
          </a:prstGeom>
          <a:noFill/>
          <a:ln>
            <a:noFill/>
          </a:ln>
        </p:spPr>
        <p:txBody>
          <a:bodyPr anchorCtr="0" anchor="t" bIns="45700" lIns="91425" spcFirstLastPara="1" rIns="91425" wrap="square" tIns="45700">
            <a:normAutofit fontScale="92500"/>
          </a:bodyPr>
          <a:lstStyle/>
          <a:p>
            <a:pPr indent="-228600" lvl="0" marL="457200" marR="0" rtl="0" algn="l">
              <a:lnSpc>
                <a:spcPct val="90000"/>
              </a:lnSpc>
              <a:spcBef>
                <a:spcPts val="1000"/>
              </a:spcBef>
              <a:spcAft>
                <a:spcPts val="0"/>
              </a:spcAft>
              <a:buClr>
                <a:schemeClr val="accent1"/>
              </a:buClr>
              <a:buSzPct val="108108"/>
              <a:buFont typeface="Arial"/>
              <a:buNone/>
            </a:pPr>
            <a:r>
              <a:rPr lang="en-US"/>
              <a:t>Electric Vehicle Readiness Assessment (EVRA)</a:t>
            </a:r>
            <a:endParaRPr/>
          </a:p>
        </p:txBody>
      </p:sp>
      <p:sp>
        <p:nvSpPr>
          <p:cNvPr id="447" name="Google Shape;447;p14"/>
          <p:cNvSpPr txBox="1"/>
          <p:nvPr>
            <p:ph idx="12" type="sldNum"/>
          </p:nvPr>
        </p:nvSpPr>
        <p:spPr>
          <a:xfrm>
            <a:off x="9252857"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448" name="Google Shape;448;p14"/>
          <p:cNvSpPr/>
          <p:nvPr/>
        </p:nvSpPr>
        <p:spPr>
          <a:xfrm>
            <a:off x="2854036" y="1597153"/>
            <a:ext cx="7770421" cy="3724096"/>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7F8284"/>
                </a:solidFill>
                <a:latin typeface="Arial"/>
                <a:ea typeface="Arial"/>
                <a:cs typeface="Arial"/>
                <a:sym typeface="Arial"/>
              </a:rPr>
              <a:t>Review the size of the electric system and metering configuration</a:t>
            </a:r>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7F8284"/>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7F8284"/>
                </a:solidFill>
                <a:latin typeface="Arial"/>
                <a:ea typeface="Arial"/>
                <a:cs typeface="Arial"/>
                <a:sym typeface="Arial"/>
              </a:rPr>
              <a:t>Review the secondary electrical system voltage and configuration</a:t>
            </a:r>
            <a:endParaRPr/>
          </a:p>
          <a:p>
            <a:pPr indent="0" lvl="0" marL="0" marR="0" rtl="0" algn="l">
              <a:lnSpc>
                <a:spcPct val="100000"/>
              </a:lnSpc>
              <a:spcBef>
                <a:spcPts val="0"/>
              </a:spcBef>
              <a:spcAft>
                <a:spcPts val="0"/>
              </a:spcAft>
              <a:buNone/>
            </a:pPr>
            <a:r>
              <a:t/>
            </a:r>
            <a:endParaRPr b="0" i="0" sz="1600" u="none" cap="none" strike="noStrike">
              <a:solidFill>
                <a:srgbClr val="7F8284"/>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7F8284"/>
                </a:solidFill>
                <a:latin typeface="Arial"/>
                <a:ea typeface="Arial"/>
                <a:cs typeface="Arial"/>
                <a:sym typeface="Arial"/>
              </a:rPr>
              <a:t>Review the building’s average electrical demand loading</a:t>
            </a:r>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7F8284"/>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7F8284"/>
                </a:solidFill>
                <a:latin typeface="Arial"/>
                <a:ea typeface="Arial"/>
                <a:cs typeface="Arial"/>
                <a:sym typeface="Arial"/>
              </a:rPr>
              <a:t>Confirm the age and assess the condition of the current electrical system</a:t>
            </a:r>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7F8284"/>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7F8284"/>
                </a:solidFill>
                <a:latin typeface="Arial"/>
                <a:ea typeface="Arial"/>
                <a:cs typeface="Arial"/>
                <a:sym typeface="Arial"/>
              </a:rPr>
              <a:t>Determine available electric load to support your EV needs</a:t>
            </a:r>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7F8284"/>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7F8284"/>
                </a:solidFill>
                <a:latin typeface="Arial"/>
                <a:ea typeface="Arial"/>
                <a:cs typeface="Arial"/>
                <a:sym typeface="Arial"/>
              </a:rPr>
              <a:t>Discuss your current and future electrical needs </a:t>
            </a:r>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7F8284"/>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7F8284"/>
                </a:solidFill>
                <a:latin typeface="Arial"/>
                <a:ea typeface="Arial"/>
                <a:cs typeface="Arial"/>
                <a:sym typeface="Arial"/>
              </a:rPr>
              <a:t>Recommend the best options and provide price estimates for EV chargers, EV infrastructure and equipment installation</a:t>
            </a:r>
            <a:br>
              <a:rPr b="0" i="0" lang="en-US" sz="1600" u="none" cap="none" strike="noStrike">
                <a:solidFill>
                  <a:srgbClr val="7F8284"/>
                </a:solidFill>
                <a:latin typeface="Arial"/>
                <a:ea typeface="Arial"/>
                <a:cs typeface="Arial"/>
                <a:sym typeface="Arial"/>
              </a:rPr>
            </a:br>
            <a:endParaRPr b="0" i="0" sz="1200" u="none" cap="none" strike="noStrike">
              <a:solidFill>
                <a:srgbClr val="000000"/>
              </a:solidFill>
              <a:latin typeface="Arial"/>
              <a:ea typeface="Arial"/>
              <a:cs typeface="Arial"/>
              <a:sym typeface="Arial"/>
            </a:endParaRPr>
          </a:p>
        </p:txBody>
      </p:sp>
      <p:pic>
        <p:nvPicPr>
          <p:cNvPr id="449" name="Google Shape;449;p14"/>
          <p:cNvPicPr preferRelativeResize="0"/>
          <p:nvPr/>
        </p:nvPicPr>
        <p:blipFill rotWithShape="1">
          <a:blip r:embed="rId3">
            <a:alphaModFix/>
          </a:blip>
          <a:srcRect b="0" l="0" r="0" t="0"/>
          <a:stretch/>
        </p:blipFill>
        <p:spPr>
          <a:xfrm>
            <a:off x="734812" y="422951"/>
            <a:ext cx="1072978" cy="117420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15"/>
          <p:cNvSpPr txBox="1"/>
          <p:nvPr>
            <p:ph idx="1" type="body"/>
          </p:nvPr>
        </p:nvSpPr>
        <p:spPr>
          <a:xfrm>
            <a:off x="1582158" y="616894"/>
            <a:ext cx="6976068" cy="786317"/>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90000"/>
              </a:lnSpc>
              <a:spcBef>
                <a:spcPts val="1000"/>
              </a:spcBef>
              <a:spcAft>
                <a:spcPts val="0"/>
              </a:spcAft>
              <a:buClr>
                <a:schemeClr val="accent1"/>
              </a:buClr>
              <a:buSzPts val="2400"/>
              <a:buFont typeface="Arial"/>
              <a:buNone/>
            </a:pPr>
            <a:r>
              <a:rPr lang="en-US"/>
              <a:t>EV Infrastructure (Design &amp; Build)</a:t>
            </a:r>
            <a:endParaRPr/>
          </a:p>
        </p:txBody>
      </p:sp>
      <p:sp>
        <p:nvSpPr>
          <p:cNvPr id="455" name="Google Shape;455;p15"/>
          <p:cNvSpPr txBox="1"/>
          <p:nvPr>
            <p:ph idx="12" type="sldNum"/>
          </p:nvPr>
        </p:nvSpPr>
        <p:spPr>
          <a:xfrm>
            <a:off x="9252857"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456" name="Google Shape;456;p15"/>
          <p:cNvSpPr/>
          <p:nvPr/>
        </p:nvSpPr>
        <p:spPr>
          <a:xfrm>
            <a:off x="2327564" y="1597153"/>
            <a:ext cx="8581901" cy="3724096"/>
          </a:xfrm>
          <a:prstGeom prst="rect">
            <a:avLst/>
          </a:prstGeom>
          <a:noFill/>
          <a:ln>
            <a:noFill/>
          </a:ln>
        </p:spPr>
        <p:txBody>
          <a:bodyPr anchorCtr="0" anchor="t" bIns="45700" lIns="91425" spcFirstLastPara="1" rIns="91425" wrap="square" tIns="45700">
            <a:spAutoFit/>
          </a:bodyPr>
          <a:lstStyle/>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7F8284"/>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7F8284"/>
                </a:solidFill>
                <a:latin typeface="Arial"/>
                <a:ea typeface="Arial"/>
                <a:cs typeface="Arial"/>
                <a:sym typeface="Arial"/>
              </a:rPr>
              <a:t>Consider the need for sub-metering (if required)</a:t>
            </a:r>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7F8284"/>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7F8284"/>
                </a:solidFill>
                <a:latin typeface="Arial"/>
                <a:ea typeface="Arial"/>
                <a:cs typeface="Arial"/>
                <a:sym typeface="Arial"/>
              </a:rPr>
              <a:t>Provide estimate for electrical system up-grades (if required)</a:t>
            </a:r>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7F8284"/>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7F8284"/>
                </a:solidFill>
                <a:latin typeface="Arial"/>
                <a:ea typeface="Arial"/>
                <a:cs typeface="Arial"/>
                <a:sym typeface="Arial"/>
              </a:rPr>
              <a:t>Provide estimates for best-fit EV chargers to meet customer needs (technology agnostic)</a:t>
            </a:r>
            <a:endParaRPr/>
          </a:p>
          <a:p>
            <a:pPr indent="0" lvl="0" marL="0" marR="0" rtl="0" algn="l">
              <a:lnSpc>
                <a:spcPct val="100000"/>
              </a:lnSpc>
              <a:spcBef>
                <a:spcPts val="0"/>
              </a:spcBef>
              <a:spcAft>
                <a:spcPts val="0"/>
              </a:spcAft>
              <a:buNone/>
            </a:pPr>
            <a:r>
              <a:t/>
            </a:r>
            <a:endParaRPr b="0" i="0" sz="1600" u="none" cap="none" strike="noStrike">
              <a:solidFill>
                <a:srgbClr val="7F8284"/>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7F8284"/>
                </a:solidFill>
                <a:latin typeface="Arial"/>
                <a:ea typeface="Arial"/>
                <a:cs typeface="Arial"/>
                <a:sym typeface="Arial"/>
              </a:rPr>
              <a:t>Provide estimate for installation costs for wall-mounted and/or pedestal options</a:t>
            </a:r>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7F8284"/>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7F8284"/>
                </a:solidFill>
                <a:latin typeface="Arial"/>
                <a:ea typeface="Arial"/>
                <a:cs typeface="Arial"/>
                <a:sym typeface="Arial"/>
              </a:rPr>
              <a:t>Determine power sharing requirements (if required)</a:t>
            </a:r>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7F8284"/>
              </a:solidFill>
              <a:latin typeface="Arial"/>
              <a:ea typeface="Arial"/>
              <a:cs typeface="Arial"/>
              <a:sym typeface="Arial"/>
            </a:endParaRPr>
          </a:p>
          <a:p>
            <a:pPr indent="-285750" lvl="2"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7F8284"/>
                </a:solidFill>
                <a:latin typeface="Arial"/>
                <a:ea typeface="Arial"/>
                <a:cs typeface="Arial"/>
                <a:sym typeface="Arial"/>
              </a:rPr>
              <a:t>Provide price estimates for software and network connections</a:t>
            </a:r>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7F8284"/>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7F8284"/>
                </a:solidFill>
                <a:latin typeface="Arial"/>
                <a:ea typeface="Arial"/>
                <a:cs typeface="Arial"/>
                <a:sym typeface="Arial"/>
              </a:rPr>
              <a:t>Leverage grants &amp; incentives to offset investment costs</a:t>
            </a:r>
            <a:br>
              <a:rPr b="0" i="0" lang="en-US" sz="1600" u="none" cap="none" strike="noStrike">
                <a:solidFill>
                  <a:srgbClr val="7F8284"/>
                </a:solidFill>
                <a:latin typeface="Arial"/>
                <a:ea typeface="Arial"/>
                <a:cs typeface="Arial"/>
                <a:sym typeface="Arial"/>
              </a:rPr>
            </a:br>
            <a:endParaRPr b="0" i="0" sz="1200" u="none" cap="none" strike="noStrike">
              <a:solidFill>
                <a:srgbClr val="000000"/>
              </a:solidFill>
              <a:latin typeface="Arial"/>
              <a:ea typeface="Arial"/>
              <a:cs typeface="Arial"/>
              <a:sym typeface="Arial"/>
            </a:endParaRPr>
          </a:p>
        </p:txBody>
      </p:sp>
      <p:pic>
        <p:nvPicPr>
          <p:cNvPr id="457" name="Google Shape;457;p15"/>
          <p:cNvPicPr preferRelativeResize="0"/>
          <p:nvPr/>
        </p:nvPicPr>
        <p:blipFill rotWithShape="1">
          <a:blip r:embed="rId3">
            <a:alphaModFix/>
          </a:blip>
          <a:srcRect b="0" l="0" r="0" t="0"/>
          <a:stretch/>
        </p:blipFill>
        <p:spPr>
          <a:xfrm>
            <a:off x="734812" y="422951"/>
            <a:ext cx="1072978" cy="1174202"/>
          </a:xfrm>
          <a:prstGeom prst="rect">
            <a:avLst/>
          </a:prstGeom>
          <a:noFill/>
          <a:ln>
            <a:noFill/>
          </a:ln>
        </p:spPr>
      </p:pic>
      <p:pic>
        <p:nvPicPr>
          <p:cNvPr id="458" name="Google Shape;458;p15"/>
          <p:cNvPicPr preferRelativeResize="0"/>
          <p:nvPr/>
        </p:nvPicPr>
        <p:blipFill rotWithShape="1">
          <a:blip r:embed="rId4">
            <a:alphaModFix/>
          </a:blip>
          <a:srcRect b="0" l="0" r="0" t="0"/>
          <a:stretch/>
        </p:blipFill>
        <p:spPr>
          <a:xfrm>
            <a:off x="734812" y="520156"/>
            <a:ext cx="1102266" cy="97979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16"/>
          <p:cNvSpPr txBox="1"/>
          <p:nvPr>
            <p:ph idx="1" type="body"/>
          </p:nvPr>
        </p:nvSpPr>
        <p:spPr>
          <a:xfrm>
            <a:off x="1582158" y="616894"/>
            <a:ext cx="6976068" cy="786317"/>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90000"/>
              </a:lnSpc>
              <a:spcBef>
                <a:spcPts val="1000"/>
              </a:spcBef>
              <a:spcAft>
                <a:spcPts val="0"/>
              </a:spcAft>
              <a:buClr>
                <a:schemeClr val="accent1"/>
              </a:buClr>
              <a:buSzPts val="2400"/>
              <a:buFont typeface="Arial"/>
              <a:buNone/>
            </a:pPr>
            <a:r>
              <a:rPr lang="en-US"/>
              <a:t>Operation &amp; Maintenance</a:t>
            </a:r>
            <a:endParaRPr/>
          </a:p>
        </p:txBody>
      </p:sp>
      <p:sp>
        <p:nvSpPr>
          <p:cNvPr id="464" name="Google Shape;464;p16"/>
          <p:cNvSpPr txBox="1"/>
          <p:nvPr>
            <p:ph idx="12" type="sldNum"/>
          </p:nvPr>
        </p:nvSpPr>
        <p:spPr>
          <a:xfrm>
            <a:off x="9252857"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465" name="Google Shape;465;p16"/>
          <p:cNvSpPr/>
          <p:nvPr/>
        </p:nvSpPr>
        <p:spPr>
          <a:xfrm>
            <a:off x="2854036" y="1597153"/>
            <a:ext cx="7770421" cy="2800767"/>
          </a:xfrm>
          <a:prstGeom prst="rect">
            <a:avLst/>
          </a:prstGeom>
          <a:noFill/>
          <a:ln>
            <a:noFill/>
          </a:ln>
        </p:spPr>
        <p:txBody>
          <a:bodyPr anchorCtr="0" anchor="t" bIns="45700" lIns="91425" spcFirstLastPara="1" rIns="91425" wrap="square" tIns="45700">
            <a:spAutoFit/>
          </a:bodyPr>
          <a:lstStyle/>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7F8284"/>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7F8284"/>
                </a:solidFill>
                <a:latin typeface="Arial"/>
                <a:ea typeface="Arial"/>
                <a:cs typeface="Arial"/>
                <a:sym typeface="Arial"/>
              </a:rPr>
              <a:t>5 Year manufacturer’s warranty </a:t>
            </a:r>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7F8284"/>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7F8284"/>
                </a:solidFill>
                <a:latin typeface="Arial"/>
                <a:ea typeface="Arial"/>
                <a:cs typeface="Arial"/>
                <a:sym typeface="Arial"/>
              </a:rPr>
              <a:t>Yearly inspection of EV chargers and infrastructure</a:t>
            </a:r>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7F8284"/>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7F8284"/>
                </a:solidFill>
                <a:latin typeface="Arial"/>
                <a:ea typeface="Arial"/>
                <a:cs typeface="Arial"/>
                <a:sym typeface="Arial"/>
              </a:rPr>
              <a:t>Maintenance of EV equipment </a:t>
            </a:r>
            <a:endParaRPr/>
          </a:p>
          <a:p>
            <a:pPr indent="0" lvl="0" marL="0" marR="0" rtl="0" algn="l">
              <a:lnSpc>
                <a:spcPct val="100000"/>
              </a:lnSpc>
              <a:spcBef>
                <a:spcPts val="0"/>
              </a:spcBef>
              <a:spcAft>
                <a:spcPts val="0"/>
              </a:spcAft>
              <a:buNone/>
            </a:pPr>
            <a:r>
              <a:t/>
            </a:r>
            <a:endParaRPr b="0" i="0" sz="1600" u="none" cap="none" strike="noStrike">
              <a:solidFill>
                <a:srgbClr val="7F8284"/>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7F8284"/>
                </a:solidFill>
                <a:latin typeface="Arial"/>
                <a:ea typeface="Arial"/>
                <a:cs typeface="Arial"/>
                <a:sym typeface="Arial"/>
              </a:rPr>
              <a:t>Replacement of damaged equipment </a:t>
            </a:r>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7F8284"/>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7F8284"/>
                </a:solidFill>
                <a:latin typeface="Arial"/>
                <a:ea typeface="Arial"/>
                <a:cs typeface="Arial"/>
                <a:sym typeface="Arial"/>
              </a:rPr>
              <a:t>Cable management </a:t>
            </a:r>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7F8284"/>
              </a:solidFill>
              <a:latin typeface="Arial"/>
              <a:ea typeface="Arial"/>
              <a:cs typeface="Arial"/>
              <a:sym typeface="Arial"/>
            </a:endParaRPr>
          </a:p>
        </p:txBody>
      </p:sp>
      <p:pic>
        <p:nvPicPr>
          <p:cNvPr id="466" name="Google Shape;466;p16"/>
          <p:cNvPicPr preferRelativeResize="0"/>
          <p:nvPr/>
        </p:nvPicPr>
        <p:blipFill rotWithShape="1">
          <a:blip r:embed="rId3">
            <a:alphaModFix/>
          </a:blip>
          <a:srcRect b="0" l="0" r="0" t="0"/>
          <a:stretch/>
        </p:blipFill>
        <p:spPr>
          <a:xfrm>
            <a:off x="734812" y="422951"/>
            <a:ext cx="1072978" cy="1174202"/>
          </a:xfrm>
          <a:prstGeom prst="rect">
            <a:avLst/>
          </a:prstGeom>
          <a:noFill/>
          <a:ln>
            <a:noFill/>
          </a:ln>
        </p:spPr>
      </p:pic>
      <p:pic>
        <p:nvPicPr>
          <p:cNvPr id="467" name="Google Shape;467;p16"/>
          <p:cNvPicPr preferRelativeResize="0"/>
          <p:nvPr/>
        </p:nvPicPr>
        <p:blipFill rotWithShape="1">
          <a:blip r:embed="rId4">
            <a:alphaModFix/>
          </a:blip>
          <a:srcRect b="0" l="0" r="0" t="0"/>
          <a:stretch/>
        </p:blipFill>
        <p:spPr>
          <a:xfrm>
            <a:off x="734812" y="520156"/>
            <a:ext cx="1102266" cy="979792"/>
          </a:xfrm>
          <a:prstGeom prst="rect">
            <a:avLst/>
          </a:prstGeom>
          <a:noFill/>
          <a:ln>
            <a:noFill/>
          </a:ln>
        </p:spPr>
      </p:pic>
      <p:pic>
        <p:nvPicPr>
          <p:cNvPr id="468" name="Google Shape;468;p16"/>
          <p:cNvPicPr preferRelativeResize="0"/>
          <p:nvPr/>
        </p:nvPicPr>
        <p:blipFill rotWithShape="1">
          <a:blip r:embed="rId5">
            <a:alphaModFix/>
          </a:blip>
          <a:srcRect b="0" l="0" r="0" t="0"/>
          <a:stretch/>
        </p:blipFill>
        <p:spPr>
          <a:xfrm>
            <a:off x="786648" y="548272"/>
            <a:ext cx="1021142" cy="98029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17"/>
          <p:cNvSpPr txBox="1"/>
          <p:nvPr>
            <p:ph idx="1" type="body"/>
          </p:nvPr>
        </p:nvSpPr>
        <p:spPr>
          <a:xfrm>
            <a:off x="1484415" y="2525769"/>
            <a:ext cx="8965870" cy="523221"/>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1000"/>
              </a:spcBef>
              <a:spcAft>
                <a:spcPts val="0"/>
              </a:spcAft>
              <a:buClr>
                <a:schemeClr val="dk1"/>
              </a:buClr>
              <a:buSzPts val="2800"/>
              <a:buFont typeface="Arial"/>
              <a:buNone/>
            </a:pPr>
            <a:r>
              <a:rPr lang="en-US"/>
              <a:t>The 5 Step Journey to Fleet Electrification</a:t>
            </a:r>
            <a:endParaRPr/>
          </a:p>
        </p:txBody>
      </p:sp>
      <p:sp>
        <p:nvSpPr>
          <p:cNvPr id="474" name="Google Shape;474;p17"/>
          <p:cNvSpPr txBox="1"/>
          <p:nvPr>
            <p:ph idx="12" type="sldNum"/>
          </p:nvPr>
        </p:nvSpPr>
        <p:spPr>
          <a:xfrm>
            <a:off x="9252857"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18"/>
          <p:cNvSpPr/>
          <p:nvPr/>
        </p:nvSpPr>
        <p:spPr>
          <a:xfrm>
            <a:off x="671438" y="1222695"/>
            <a:ext cx="2712565" cy="1795442"/>
          </a:xfrm>
          <a:prstGeom prst="homePlate">
            <a:avLst>
              <a:gd fmla="val 39125"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accent2"/>
              </a:solidFill>
              <a:latin typeface="Arial"/>
              <a:ea typeface="Arial"/>
              <a:cs typeface="Arial"/>
              <a:sym typeface="Arial"/>
            </a:endParaRPr>
          </a:p>
        </p:txBody>
      </p:sp>
      <p:sp>
        <p:nvSpPr>
          <p:cNvPr id="480" name="Google Shape;480;p18"/>
          <p:cNvSpPr/>
          <p:nvPr/>
        </p:nvSpPr>
        <p:spPr>
          <a:xfrm>
            <a:off x="2790442" y="1222695"/>
            <a:ext cx="2657291" cy="1795442"/>
          </a:xfrm>
          <a:prstGeom prst="chevron">
            <a:avLst>
              <a:gd fmla="val 39962"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81" name="Google Shape;481;p18"/>
          <p:cNvSpPr/>
          <p:nvPr/>
        </p:nvSpPr>
        <p:spPr>
          <a:xfrm>
            <a:off x="4854919" y="1222695"/>
            <a:ext cx="2657291" cy="1795442"/>
          </a:xfrm>
          <a:prstGeom prst="chevron">
            <a:avLst>
              <a:gd fmla="val 39962"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82" name="Google Shape;482;p18"/>
          <p:cNvSpPr/>
          <p:nvPr/>
        </p:nvSpPr>
        <p:spPr>
          <a:xfrm>
            <a:off x="6919396" y="1222695"/>
            <a:ext cx="2657291" cy="1795442"/>
          </a:xfrm>
          <a:prstGeom prst="chevron">
            <a:avLst>
              <a:gd fmla="val 39962" name="adj"/>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83" name="Google Shape;483;p18"/>
          <p:cNvSpPr/>
          <p:nvPr/>
        </p:nvSpPr>
        <p:spPr>
          <a:xfrm>
            <a:off x="8983873" y="1222695"/>
            <a:ext cx="2657291" cy="1795442"/>
          </a:xfrm>
          <a:prstGeom prst="chevron">
            <a:avLst>
              <a:gd fmla="val 39962" name="adj"/>
            </a:avLst>
          </a:prstGeom>
          <a:solidFill>
            <a:srgbClr val="FACC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84" name="Google Shape;484;p18"/>
          <p:cNvSpPr txBox="1"/>
          <p:nvPr>
            <p:ph type="title"/>
          </p:nvPr>
        </p:nvSpPr>
        <p:spPr>
          <a:xfrm>
            <a:off x="614940" y="19542"/>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lang="en-US" sz="2800">
                <a:solidFill>
                  <a:schemeClr val="accent1"/>
                </a:solidFill>
              </a:rPr>
              <a:t>The Journey to </a:t>
            </a:r>
            <a:r>
              <a:rPr b="1" lang="en-US" sz="2800">
                <a:solidFill>
                  <a:schemeClr val="accent1"/>
                </a:solidFill>
              </a:rPr>
              <a:t>Fleet Electrification</a:t>
            </a:r>
            <a:endParaRPr/>
          </a:p>
        </p:txBody>
      </p:sp>
      <p:cxnSp>
        <p:nvCxnSpPr>
          <p:cNvPr id="485" name="Google Shape;485;p18"/>
          <p:cNvCxnSpPr/>
          <p:nvPr/>
        </p:nvCxnSpPr>
        <p:spPr>
          <a:xfrm>
            <a:off x="695400" y="3104869"/>
            <a:ext cx="0" cy="2376264"/>
          </a:xfrm>
          <a:prstGeom prst="straightConnector1">
            <a:avLst/>
          </a:prstGeom>
          <a:noFill/>
          <a:ln cap="flat" cmpd="sng" w="9525">
            <a:solidFill>
              <a:srgbClr val="A5A5A5"/>
            </a:solidFill>
            <a:prstDash val="solid"/>
            <a:round/>
            <a:headEnd len="sm" w="sm" type="none"/>
            <a:tailEnd len="sm" w="sm" type="none"/>
          </a:ln>
        </p:spPr>
      </p:cxnSp>
      <p:cxnSp>
        <p:nvCxnSpPr>
          <p:cNvPr id="486" name="Google Shape;486;p18"/>
          <p:cNvCxnSpPr/>
          <p:nvPr/>
        </p:nvCxnSpPr>
        <p:spPr>
          <a:xfrm>
            <a:off x="2758856" y="3104869"/>
            <a:ext cx="0" cy="2376264"/>
          </a:xfrm>
          <a:prstGeom prst="straightConnector1">
            <a:avLst/>
          </a:prstGeom>
          <a:noFill/>
          <a:ln cap="flat" cmpd="sng" w="9525">
            <a:solidFill>
              <a:srgbClr val="A5A5A5"/>
            </a:solidFill>
            <a:prstDash val="solid"/>
            <a:round/>
            <a:headEnd len="sm" w="sm" type="none"/>
            <a:tailEnd len="sm" w="sm" type="none"/>
          </a:ln>
        </p:spPr>
      </p:cxnSp>
      <p:cxnSp>
        <p:nvCxnSpPr>
          <p:cNvPr id="487" name="Google Shape;487;p18"/>
          <p:cNvCxnSpPr/>
          <p:nvPr/>
        </p:nvCxnSpPr>
        <p:spPr>
          <a:xfrm>
            <a:off x="4822311" y="3104869"/>
            <a:ext cx="0" cy="2376264"/>
          </a:xfrm>
          <a:prstGeom prst="straightConnector1">
            <a:avLst/>
          </a:prstGeom>
          <a:noFill/>
          <a:ln cap="flat" cmpd="sng" w="9525">
            <a:solidFill>
              <a:srgbClr val="A5A5A5"/>
            </a:solidFill>
            <a:prstDash val="solid"/>
            <a:round/>
            <a:headEnd len="sm" w="sm" type="none"/>
            <a:tailEnd len="sm" w="sm" type="none"/>
          </a:ln>
        </p:spPr>
      </p:cxnSp>
      <p:cxnSp>
        <p:nvCxnSpPr>
          <p:cNvPr id="488" name="Google Shape;488;p18"/>
          <p:cNvCxnSpPr/>
          <p:nvPr/>
        </p:nvCxnSpPr>
        <p:spPr>
          <a:xfrm>
            <a:off x="6885766" y="3104869"/>
            <a:ext cx="0" cy="2376264"/>
          </a:xfrm>
          <a:prstGeom prst="straightConnector1">
            <a:avLst/>
          </a:prstGeom>
          <a:noFill/>
          <a:ln cap="flat" cmpd="sng" w="9525">
            <a:solidFill>
              <a:srgbClr val="A5A5A5"/>
            </a:solidFill>
            <a:prstDash val="solid"/>
            <a:round/>
            <a:headEnd len="sm" w="sm" type="none"/>
            <a:tailEnd len="sm" w="sm" type="none"/>
          </a:ln>
        </p:spPr>
      </p:cxnSp>
      <p:cxnSp>
        <p:nvCxnSpPr>
          <p:cNvPr id="489" name="Google Shape;489;p18"/>
          <p:cNvCxnSpPr/>
          <p:nvPr/>
        </p:nvCxnSpPr>
        <p:spPr>
          <a:xfrm>
            <a:off x="8949221" y="3104869"/>
            <a:ext cx="0" cy="2376264"/>
          </a:xfrm>
          <a:prstGeom prst="straightConnector1">
            <a:avLst/>
          </a:prstGeom>
          <a:noFill/>
          <a:ln cap="flat" cmpd="sng" w="9525">
            <a:solidFill>
              <a:srgbClr val="A5A5A5"/>
            </a:solidFill>
            <a:prstDash val="solid"/>
            <a:round/>
            <a:headEnd len="sm" w="sm" type="none"/>
            <a:tailEnd len="sm" w="sm" type="none"/>
          </a:ln>
        </p:spPr>
      </p:cxnSp>
      <p:cxnSp>
        <p:nvCxnSpPr>
          <p:cNvPr id="490" name="Google Shape;490;p18"/>
          <p:cNvCxnSpPr/>
          <p:nvPr/>
        </p:nvCxnSpPr>
        <p:spPr>
          <a:xfrm>
            <a:off x="10957259" y="3104869"/>
            <a:ext cx="0" cy="2376264"/>
          </a:xfrm>
          <a:prstGeom prst="straightConnector1">
            <a:avLst/>
          </a:prstGeom>
          <a:noFill/>
          <a:ln cap="flat" cmpd="sng" w="9525">
            <a:solidFill>
              <a:srgbClr val="A5A5A5"/>
            </a:solidFill>
            <a:prstDash val="solid"/>
            <a:round/>
            <a:headEnd len="sm" w="sm" type="none"/>
            <a:tailEnd len="sm" w="sm" type="none"/>
          </a:ln>
        </p:spPr>
      </p:cxnSp>
      <p:sp>
        <p:nvSpPr>
          <p:cNvPr id="491" name="Google Shape;491;p18"/>
          <p:cNvSpPr/>
          <p:nvPr/>
        </p:nvSpPr>
        <p:spPr>
          <a:xfrm>
            <a:off x="8539596" y="1013096"/>
            <a:ext cx="2812988" cy="792088"/>
          </a:xfrm>
          <a:prstGeom prst="rightArrow">
            <a:avLst>
              <a:gd fmla="val 50000" name="adj1"/>
              <a:gd fmla="val 50000" name="adj2"/>
            </a:avLst>
          </a:prstGeom>
          <a:solidFill>
            <a:srgbClr val="7F7F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92" name="Google Shape;492;p18"/>
          <p:cNvSpPr/>
          <p:nvPr/>
        </p:nvSpPr>
        <p:spPr>
          <a:xfrm>
            <a:off x="6475119" y="1013096"/>
            <a:ext cx="2812988" cy="792088"/>
          </a:xfrm>
          <a:prstGeom prst="rightArrow">
            <a:avLst>
              <a:gd fmla="val 50000" name="adj1"/>
              <a:gd fmla="val 50000" name="adj2"/>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93" name="Google Shape;493;p18"/>
          <p:cNvSpPr/>
          <p:nvPr/>
        </p:nvSpPr>
        <p:spPr>
          <a:xfrm>
            <a:off x="4397407" y="1013096"/>
            <a:ext cx="2812988" cy="792088"/>
          </a:xfrm>
          <a:prstGeom prst="rightArrow">
            <a:avLst>
              <a:gd fmla="val 50000" name="adj1"/>
              <a:gd fmla="val 50000" name="adj2"/>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94" name="Google Shape;494;p18"/>
          <p:cNvSpPr/>
          <p:nvPr/>
        </p:nvSpPr>
        <p:spPr>
          <a:xfrm>
            <a:off x="2346165" y="1013096"/>
            <a:ext cx="2812988" cy="792088"/>
          </a:xfrm>
          <a:prstGeom prst="rightArrow">
            <a:avLst>
              <a:gd fmla="val 50000" name="adj1"/>
              <a:gd fmla="val 50000" name="adj2"/>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95" name="Google Shape;495;p18"/>
          <p:cNvSpPr/>
          <p:nvPr/>
        </p:nvSpPr>
        <p:spPr>
          <a:xfrm>
            <a:off x="611030" y="980728"/>
            <a:ext cx="2388627" cy="843802"/>
          </a:xfrm>
          <a:prstGeom prst="rightArrow">
            <a:avLst>
              <a:gd fmla="val 50000" name="adj1"/>
              <a:gd fmla="val 50000" name="adj2"/>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96" name="Google Shape;496;p18"/>
          <p:cNvSpPr txBox="1"/>
          <p:nvPr/>
        </p:nvSpPr>
        <p:spPr>
          <a:xfrm>
            <a:off x="1553513" y="1824530"/>
            <a:ext cx="655949"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4000" u="none" cap="none" strike="noStrike">
                <a:solidFill>
                  <a:schemeClr val="lt1"/>
                </a:solidFill>
                <a:latin typeface="Arial"/>
                <a:ea typeface="Arial"/>
                <a:cs typeface="Arial"/>
                <a:sym typeface="Arial"/>
              </a:rPr>
              <a:t>1</a:t>
            </a:r>
            <a:endParaRPr/>
          </a:p>
        </p:txBody>
      </p:sp>
      <p:sp>
        <p:nvSpPr>
          <p:cNvPr id="497" name="Google Shape;497;p18"/>
          <p:cNvSpPr txBox="1"/>
          <p:nvPr/>
        </p:nvSpPr>
        <p:spPr>
          <a:xfrm>
            <a:off x="3811803" y="1824530"/>
            <a:ext cx="655949"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4000" u="none" cap="none" strike="noStrike">
                <a:solidFill>
                  <a:schemeClr val="lt1"/>
                </a:solidFill>
                <a:latin typeface="Arial"/>
                <a:ea typeface="Arial"/>
                <a:cs typeface="Arial"/>
                <a:sym typeface="Arial"/>
              </a:rPr>
              <a:t>2</a:t>
            </a:r>
            <a:endParaRPr/>
          </a:p>
        </p:txBody>
      </p:sp>
      <p:sp>
        <p:nvSpPr>
          <p:cNvPr id="498" name="Google Shape;498;p18"/>
          <p:cNvSpPr txBox="1"/>
          <p:nvPr/>
        </p:nvSpPr>
        <p:spPr>
          <a:xfrm>
            <a:off x="5848421" y="1824530"/>
            <a:ext cx="655949"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4000" u="none" cap="none" strike="noStrike">
                <a:solidFill>
                  <a:schemeClr val="lt1"/>
                </a:solidFill>
                <a:latin typeface="Arial"/>
                <a:ea typeface="Arial"/>
                <a:cs typeface="Arial"/>
                <a:sym typeface="Arial"/>
              </a:rPr>
              <a:t>3</a:t>
            </a:r>
            <a:endParaRPr/>
          </a:p>
        </p:txBody>
      </p:sp>
      <p:sp>
        <p:nvSpPr>
          <p:cNvPr id="499" name="Google Shape;499;p18"/>
          <p:cNvSpPr txBox="1"/>
          <p:nvPr/>
        </p:nvSpPr>
        <p:spPr>
          <a:xfrm>
            <a:off x="7885038" y="1824530"/>
            <a:ext cx="655949"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4000" u="none" cap="none" strike="noStrike">
                <a:solidFill>
                  <a:schemeClr val="lt1"/>
                </a:solidFill>
                <a:latin typeface="Arial"/>
                <a:ea typeface="Arial"/>
                <a:cs typeface="Arial"/>
                <a:sym typeface="Arial"/>
              </a:rPr>
              <a:t>4</a:t>
            </a:r>
            <a:endParaRPr/>
          </a:p>
        </p:txBody>
      </p:sp>
      <p:sp>
        <p:nvSpPr>
          <p:cNvPr id="500" name="Google Shape;500;p18"/>
          <p:cNvSpPr txBox="1"/>
          <p:nvPr/>
        </p:nvSpPr>
        <p:spPr>
          <a:xfrm>
            <a:off x="9873989" y="1810480"/>
            <a:ext cx="655949"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4000" u="none" cap="none" strike="noStrike">
                <a:solidFill>
                  <a:schemeClr val="lt1"/>
                </a:solidFill>
                <a:latin typeface="Arial"/>
                <a:ea typeface="Arial"/>
                <a:cs typeface="Arial"/>
                <a:sym typeface="Arial"/>
              </a:rPr>
              <a:t>5</a:t>
            </a:r>
            <a:endParaRPr/>
          </a:p>
          <a:p>
            <a:pPr indent="0" lvl="0" marL="0" marR="0" rtl="0" algn="l">
              <a:lnSpc>
                <a:spcPct val="100000"/>
              </a:lnSpc>
              <a:spcBef>
                <a:spcPts val="0"/>
              </a:spcBef>
              <a:spcAft>
                <a:spcPts val="0"/>
              </a:spcAft>
              <a:buNone/>
            </a:pPr>
            <a:r>
              <a:t/>
            </a:r>
            <a:endParaRPr b="1" i="0" sz="4000" u="none" cap="none" strike="noStrike">
              <a:solidFill>
                <a:schemeClr val="lt1"/>
              </a:solidFill>
              <a:latin typeface="Arial"/>
              <a:ea typeface="Arial"/>
              <a:cs typeface="Arial"/>
              <a:sym typeface="Arial"/>
            </a:endParaRPr>
          </a:p>
        </p:txBody>
      </p:sp>
      <p:sp>
        <p:nvSpPr>
          <p:cNvPr id="501" name="Google Shape;501;p18"/>
          <p:cNvSpPr txBox="1"/>
          <p:nvPr/>
        </p:nvSpPr>
        <p:spPr>
          <a:xfrm>
            <a:off x="755738" y="3235214"/>
            <a:ext cx="1916497"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262626"/>
                </a:solidFill>
                <a:latin typeface="Arial"/>
                <a:ea typeface="Arial"/>
                <a:cs typeface="Arial"/>
                <a:sym typeface="Arial"/>
              </a:rPr>
              <a:t>Fleet Data Collection</a:t>
            </a:r>
            <a:endParaRPr/>
          </a:p>
        </p:txBody>
      </p:sp>
      <p:sp>
        <p:nvSpPr>
          <p:cNvPr id="502" name="Google Shape;502;p18"/>
          <p:cNvSpPr txBox="1"/>
          <p:nvPr/>
        </p:nvSpPr>
        <p:spPr>
          <a:xfrm>
            <a:off x="2820065" y="3235214"/>
            <a:ext cx="194420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262626"/>
                </a:solidFill>
                <a:latin typeface="Arial"/>
                <a:ea typeface="Arial"/>
                <a:cs typeface="Arial"/>
                <a:sym typeface="Arial"/>
              </a:rPr>
              <a:t>Data Analysis &amp; Vehicle Selection</a:t>
            </a:r>
            <a:endParaRPr/>
          </a:p>
        </p:txBody>
      </p:sp>
      <p:sp>
        <p:nvSpPr>
          <p:cNvPr id="503" name="Google Shape;503;p18"/>
          <p:cNvSpPr txBox="1"/>
          <p:nvPr/>
        </p:nvSpPr>
        <p:spPr>
          <a:xfrm>
            <a:off x="4884392" y="3235214"/>
            <a:ext cx="1930352"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262626"/>
                </a:solidFill>
                <a:latin typeface="Arial"/>
                <a:ea typeface="Arial"/>
                <a:cs typeface="Arial"/>
                <a:sym typeface="Arial"/>
              </a:rPr>
              <a:t>EV Readiness Assessment </a:t>
            </a:r>
            <a:endParaRPr/>
          </a:p>
        </p:txBody>
      </p:sp>
      <p:sp>
        <p:nvSpPr>
          <p:cNvPr id="504" name="Google Shape;504;p18"/>
          <p:cNvSpPr txBox="1"/>
          <p:nvPr/>
        </p:nvSpPr>
        <p:spPr>
          <a:xfrm>
            <a:off x="6908915" y="3293767"/>
            <a:ext cx="1947485"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262626"/>
                </a:solidFill>
                <a:latin typeface="Arial"/>
                <a:ea typeface="Arial"/>
                <a:cs typeface="Arial"/>
                <a:sym typeface="Arial"/>
              </a:rPr>
              <a:t>EV Infrastructure Design &amp; Build</a:t>
            </a:r>
            <a:endParaRPr/>
          </a:p>
        </p:txBody>
      </p:sp>
      <p:sp>
        <p:nvSpPr>
          <p:cNvPr id="505" name="Google Shape;505;p18"/>
          <p:cNvSpPr txBox="1"/>
          <p:nvPr/>
        </p:nvSpPr>
        <p:spPr>
          <a:xfrm>
            <a:off x="9013048" y="3235214"/>
            <a:ext cx="185178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262626"/>
                </a:solidFill>
                <a:latin typeface="Arial"/>
                <a:ea typeface="Arial"/>
                <a:cs typeface="Arial"/>
                <a:sym typeface="Arial"/>
              </a:rPr>
              <a:t>Operation &amp; Maintenance</a:t>
            </a:r>
            <a:endParaRPr/>
          </a:p>
        </p:txBody>
      </p:sp>
      <p:sp>
        <p:nvSpPr>
          <p:cNvPr id="506" name="Google Shape;506;p18"/>
          <p:cNvSpPr txBox="1"/>
          <p:nvPr/>
        </p:nvSpPr>
        <p:spPr>
          <a:xfrm>
            <a:off x="746676" y="4027629"/>
            <a:ext cx="1916496"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chemeClr val="dk1"/>
                </a:solidFill>
                <a:latin typeface="Open Sans"/>
                <a:ea typeface="Open Sans"/>
                <a:cs typeface="Open Sans"/>
                <a:sym typeface="Open Sans"/>
              </a:rPr>
              <a:t>We aggregate all your fleet inventory, operations and fuel data to better understand your needs.</a:t>
            </a:r>
            <a:endParaRPr/>
          </a:p>
        </p:txBody>
      </p:sp>
      <p:sp>
        <p:nvSpPr>
          <p:cNvPr id="507" name="Google Shape;507;p18"/>
          <p:cNvSpPr txBox="1"/>
          <p:nvPr/>
        </p:nvSpPr>
        <p:spPr>
          <a:xfrm>
            <a:off x="2836510" y="4027628"/>
            <a:ext cx="1951607"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chemeClr val="dk1"/>
                </a:solidFill>
                <a:latin typeface="Open Sans"/>
                <a:ea typeface="Open Sans"/>
                <a:cs typeface="Open Sans"/>
                <a:sym typeface="Open Sans"/>
              </a:rPr>
              <a:t>We compare your current fleet against the electric &amp; hybrid vehicle options and help you build the business case for electrification.</a:t>
            </a:r>
            <a:endParaRPr b="0" i="0" sz="1200" u="none" cap="none" strike="noStrike">
              <a:solidFill>
                <a:srgbClr val="3F3F3F"/>
              </a:solidFill>
              <a:latin typeface="Arial"/>
              <a:ea typeface="Arial"/>
              <a:cs typeface="Arial"/>
              <a:sym typeface="Arial"/>
            </a:endParaRPr>
          </a:p>
        </p:txBody>
      </p:sp>
      <p:sp>
        <p:nvSpPr>
          <p:cNvPr id="508" name="Google Shape;508;p18"/>
          <p:cNvSpPr txBox="1"/>
          <p:nvPr/>
        </p:nvSpPr>
        <p:spPr>
          <a:xfrm>
            <a:off x="4878694" y="4041859"/>
            <a:ext cx="1916496"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We conduct a thorough analysis of your building’s electrical system capacity to determine if it can handle the additional EV load requirements.</a:t>
            </a:r>
            <a:endParaRPr/>
          </a:p>
        </p:txBody>
      </p:sp>
      <p:sp>
        <p:nvSpPr>
          <p:cNvPr id="509" name="Google Shape;509;p18"/>
          <p:cNvSpPr txBox="1"/>
          <p:nvPr/>
        </p:nvSpPr>
        <p:spPr>
          <a:xfrm>
            <a:off x="6923364" y="4013398"/>
            <a:ext cx="2060508"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We provide a detailed estimate and recommend the best-fit chargers and EV infrastructure to meet your needs. We  manage the entire project from design to installation.</a:t>
            </a:r>
            <a:endParaRPr/>
          </a:p>
        </p:txBody>
      </p:sp>
      <p:sp>
        <p:nvSpPr>
          <p:cNvPr id="510" name="Google Shape;510;p18"/>
          <p:cNvSpPr txBox="1"/>
          <p:nvPr/>
        </p:nvSpPr>
        <p:spPr>
          <a:xfrm>
            <a:off x="9032023" y="4013398"/>
            <a:ext cx="191649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We ensure that your EV equipment is maintained for optimal performance.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19"/>
          <p:cNvSpPr txBox="1"/>
          <p:nvPr>
            <p:ph idx="1" type="body"/>
          </p:nvPr>
        </p:nvSpPr>
        <p:spPr>
          <a:xfrm>
            <a:off x="1561171" y="1228746"/>
            <a:ext cx="4282068" cy="5688629"/>
          </a:xfrm>
          <a:prstGeom prst="rect">
            <a:avLst/>
          </a:prstGeom>
          <a:noFill/>
          <a:ln>
            <a:noFill/>
          </a:ln>
        </p:spPr>
        <p:txBody>
          <a:bodyPr anchorCtr="0" anchor="t" bIns="45700" lIns="91425" spcFirstLastPara="1" rIns="91425" wrap="square" tIns="45700">
            <a:noAutofit/>
          </a:bodyPr>
          <a:lstStyle/>
          <a:p>
            <a:pPr indent="-228600" lvl="0" marL="457200" marR="1181100" rtl="0" algn="ctr">
              <a:lnSpc>
                <a:spcPct val="90000"/>
              </a:lnSpc>
              <a:spcBef>
                <a:spcPts val="1000"/>
              </a:spcBef>
              <a:spcAft>
                <a:spcPts val="0"/>
              </a:spcAft>
              <a:buSzPts val="1300"/>
              <a:buNone/>
            </a:pPr>
            <a:r>
              <a:t/>
            </a:r>
            <a:endParaRPr sz="1200">
              <a:solidFill>
                <a:srgbClr val="000000"/>
              </a:solidFill>
            </a:endParaRPr>
          </a:p>
          <a:p>
            <a:pPr indent="0" lvl="0" marL="228600" rtl="0" algn="l">
              <a:lnSpc>
                <a:spcPct val="90000"/>
              </a:lnSpc>
              <a:spcBef>
                <a:spcPts val="1000"/>
              </a:spcBef>
              <a:spcAft>
                <a:spcPts val="0"/>
              </a:spcAft>
              <a:buSzPts val="1300"/>
              <a:buNone/>
            </a:pPr>
            <a:r>
              <a:rPr b="1" lang="en-US" sz="1400">
                <a:solidFill>
                  <a:schemeClr val="accent1"/>
                </a:solidFill>
                <a:latin typeface="Arial"/>
                <a:ea typeface="Arial"/>
                <a:cs typeface="Arial"/>
                <a:sym typeface="Arial"/>
              </a:rPr>
              <a:t>Trusted experts </a:t>
            </a:r>
            <a:br>
              <a:rPr b="1" lang="en-US" sz="1200">
                <a:solidFill>
                  <a:srgbClr val="000000"/>
                </a:solidFill>
                <a:latin typeface="Arial"/>
                <a:ea typeface="Arial"/>
                <a:cs typeface="Arial"/>
                <a:sym typeface="Arial"/>
              </a:rPr>
            </a:br>
            <a:r>
              <a:rPr lang="en-US" sz="1200">
                <a:solidFill>
                  <a:srgbClr val="595959"/>
                </a:solidFill>
                <a:latin typeface="Arial"/>
                <a:ea typeface="Arial"/>
                <a:cs typeface="Arial"/>
                <a:sym typeface="Arial"/>
              </a:rPr>
              <a:t>As part of the Hydro Ottawa Group of Companies, we bring decades of energy-management innovation to every project for smarter, greener solutions.</a:t>
            </a:r>
            <a:br>
              <a:rPr lang="en-US" sz="1200">
                <a:solidFill>
                  <a:srgbClr val="000000"/>
                </a:solidFill>
                <a:latin typeface="Arial"/>
                <a:ea typeface="Arial"/>
                <a:cs typeface="Arial"/>
                <a:sym typeface="Arial"/>
              </a:rPr>
            </a:br>
            <a:endParaRPr sz="1200">
              <a:solidFill>
                <a:srgbClr val="000000"/>
              </a:solidFill>
              <a:latin typeface="Arial"/>
              <a:ea typeface="Arial"/>
              <a:cs typeface="Arial"/>
              <a:sym typeface="Arial"/>
            </a:endParaRPr>
          </a:p>
          <a:p>
            <a:pPr indent="0" lvl="0" marL="228600" rtl="0" algn="l">
              <a:lnSpc>
                <a:spcPct val="90000"/>
              </a:lnSpc>
              <a:spcBef>
                <a:spcPts val="1000"/>
              </a:spcBef>
              <a:spcAft>
                <a:spcPts val="0"/>
              </a:spcAft>
              <a:buSzPts val="1300"/>
              <a:buNone/>
            </a:pPr>
            <a:r>
              <a:rPr b="1" lang="en-US" sz="1400">
                <a:solidFill>
                  <a:schemeClr val="accent1"/>
                </a:solidFill>
                <a:latin typeface="Arial"/>
                <a:ea typeface="Arial"/>
                <a:cs typeface="Arial"/>
                <a:sym typeface="Arial"/>
              </a:rPr>
              <a:t>Full transparency</a:t>
            </a:r>
            <a:br>
              <a:rPr b="1" lang="en-US" sz="1200">
                <a:solidFill>
                  <a:srgbClr val="000000"/>
                </a:solidFill>
                <a:latin typeface="Arial"/>
                <a:ea typeface="Arial"/>
                <a:cs typeface="Arial"/>
                <a:sym typeface="Arial"/>
              </a:rPr>
            </a:br>
            <a:r>
              <a:rPr lang="en-US" sz="1200">
                <a:solidFill>
                  <a:srgbClr val="595959"/>
                </a:solidFill>
                <a:latin typeface="Arial"/>
                <a:ea typeface="Arial"/>
                <a:cs typeface="Arial"/>
                <a:sym typeface="Arial"/>
              </a:rPr>
              <a:t>We value partnerships, not transactions, which is why we’re always clear on details, challenges, and costs. </a:t>
            </a:r>
            <a:br>
              <a:rPr lang="en-US" sz="1200">
                <a:solidFill>
                  <a:srgbClr val="000000"/>
                </a:solidFill>
                <a:latin typeface="Arial"/>
                <a:ea typeface="Arial"/>
                <a:cs typeface="Arial"/>
                <a:sym typeface="Arial"/>
              </a:rPr>
            </a:br>
            <a:endParaRPr b="1" sz="1200">
              <a:solidFill>
                <a:srgbClr val="000000"/>
              </a:solidFill>
              <a:latin typeface="Arial"/>
              <a:ea typeface="Arial"/>
              <a:cs typeface="Arial"/>
              <a:sym typeface="Arial"/>
            </a:endParaRPr>
          </a:p>
          <a:p>
            <a:pPr indent="0" lvl="0" marL="228600" rtl="0" algn="l">
              <a:lnSpc>
                <a:spcPct val="90000"/>
              </a:lnSpc>
              <a:spcBef>
                <a:spcPts val="1000"/>
              </a:spcBef>
              <a:spcAft>
                <a:spcPts val="0"/>
              </a:spcAft>
              <a:buSzPts val="1300"/>
              <a:buNone/>
            </a:pPr>
            <a:r>
              <a:rPr b="1" lang="en-US" sz="1400">
                <a:solidFill>
                  <a:schemeClr val="accent1"/>
                </a:solidFill>
                <a:latin typeface="Arial"/>
                <a:ea typeface="Arial"/>
                <a:cs typeface="Arial"/>
                <a:sym typeface="Arial"/>
              </a:rPr>
              <a:t>Integrity and education</a:t>
            </a:r>
            <a:br>
              <a:rPr b="1" lang="en-US" sz="1200">
                <a:solidFill>
                  <a:srgbClr val="000000"/>
                </a:solidFill>
                <a:latin typeface="Arial"/>
                <a:ea typeface="Arial"/>
                <a:cs typeface="Arial"/>
                <a:sym typeface="Arial"/>
              </a:rPr>
            </a:br>
            <a:r>
              <a:rPr lang="en-US" sz="1200">
                <a:solidFill>
                  <a:srgbClr val="595959"/>
                </a:solidFill>
                <a:latin typeface="Arial"/>
                <a:ea typeface="Arial"/>
                <a:cs typeface="Arial"/>
                <a:sym typeface="Arial"/>
              </a:rPr>
              <a:t>We take the time to truly understand your vision and key drivers for success, guiding you every step of the way.</a:t>
            </a:r>
            <a:br>
              <a:rPr lang="en-US" sz="1200">
                <a:solidFill>
                  <a:srgbClr val="595959"/>
                </a:solidFill>
                <a:latin typeface="Arial"/>
                <a:ea typeface="Arial"/>
                <a:cs typeface="Arial"/>
                <a:sym typeface="Arial"/>
              </a:rPr>
            </a:br>
            <a:endParaRPr b="1" sz="1200">
              <a:solidFill>
                <a:srgbClr val="595959"/>
              </a:solidFill>
              <a:latin typeface="Arial"/>
              <a:ea typeface="Arial"/>
              <a:cs typeface="Arial"/>
              <a:sym typeface="Arial"/>
            </a:endParaRPr>
          </a:p>
          <a:p>
            <a:pPr indent="0" lvl="0" marL="228600" rtl="0" algn="l">
              <a:lnSpc>
                <a:spcPct val="90000"/>
              </a:lnSpc>
              <a:spcBef>
                <a:spcPts val="1000"/>
              </a:spcBef>
              <a:spcAft>
                <a:spcPts val="0"/>
              </a:spcAft>
              <a:buSzPts val="1300"/>
              <a:buNone/>
            </a:pPr>
            <a:r>
              <a:rPr b="1" lang="en-US" sz="1400">
                <a:solidFill>
                  <a:schemeClr val="accent1"/>
                </a:solidFill>
                <a:latin typeface="Arial"/>
                <a:ea typeface="Arial"/>
                <a:cs typeface="Arial"/>
                <a:sym typeface="Arial"/>
              </a:rPr>
              <a:t>Technology agnostic</a:t>
            </a:r>
            <a:br>
              <a:rPr b="1" lang="en-US" sz="1200">
                <a:solidFill>
                  <a:srgbClr val="000000"/>
                </a:solidFill>
                <a:latin typeface="Arial"/>
                <a:ea typeface="Arial"/>
                <a:cs typeface="Arial"/>
                <a:sym typeface="Arial"/>
              </a:rPr>
            </a:br>
            <a:r>
              <a:rPr lang="en-US" sz="1200">
                <a:solidFill>
                  <a:srgbClr val="595959"/>
                </a:solidFill>
                <a:latin typeface="Arial"/>
                <a:ea typeface="Arial"/>
                <a:cs typeface="Arial"/>
                <a:sym typeface="Arial"/>
              </a:rPr>
              <a:t>Our product recommendations are always unbiased. We focus on finding the best-fit, best-value solution every time.</a:t>
            </a:r>
            <a:br>
              <a:rPr lang="en-US" sz="1200">
                <a:solidFill>
                  <a:srgbClr val="000000"/>
                </a:solidFill>
                <a:latin typeface="Arial"/>
                <a:ea typeface="Arial"/>
                <a:cs typeface="Arial"/>
                <a:sym typeface="Arial"/>
              </a:rPr>
            </a:br>
            <a:endParaRPr b="1" sz="1200">
              <a:solidFill>
                <a:srgbClr val="000000"/>
              </a:solidFill>
              <a:latin typeface="Arial"/>
              <a:ea typeface="Arial"/>
              <a:cs typeface="Arial"/>
              <a:sym typeface="Arial"/>
            </a:endParaRPr>
          </a:p>
          <a:p>
            <a:pPr indent="0" lvl="0" marL="228600" rtl="0" algn="l">
              <a:lnSpc>
                <a:spcPct val="90000"/>
              </a:lnSpc>
              <a:spcBef>
                <a:spcPts val="1000"/>
              </a:spcBef>
              <a:spcAft>
                <a:spcPts val="0"/>
              </a:spcAft>
              <a:buSzPts val="1300"/>
              <a:buNone/>
            </a:pPr>
            <a:br>
              <a:rPr lang="en-US" sz="1200">
                <a:solidFill>
                  <a:srgbClr val="000000"/>
                </a:solidFill>
                <a:latin typeface="Arial"/>
                <a:ea typeface="Arial"/>
                <a:cs typeface="Arial"/>
                <a:sym typeface="Arial"/>
              </a:rPr>
            </a:br>
            <a:endParaRPr sz="1200">
              <a:solidFill>
                <a:srgbClr val="000000"/>
              </a:solidFill>
              <a:latin typeface="Arial"/>
              <a:ea typeface="Arial"/>
              <a:cs typeface="Arial"/>
              <a:sym typeface="Arial"/>
            </a:endParaRPr>
          </a:p>
          <a:p>
            <a:pPr indent="-228600" lvl="0" marL="457200" rtl="0" algn="l">
              <a:lnSpc>
                <a:spcPct val="90000"/>
              </a:lnSpc>
              <a:spcBef>
                <a:spcPts val="1000"/>
              </a:spcBef>
              <a:spcAft>
                <a:spcPts val="0"/>
              </a:spcAft>
              <a:buClr>
                <a:srgbClr val="7F7F7F"/>
              </a:buClr>
              <a:buSzPts val="1300"/>
              <a:buNone/>
            </a:pPr>
            <a:r>
              <a:t/>
            </a:r>
            <a:endParaRPr sz="500"/>
          </a:p>
        </p:txBody>
      </p:sp>
      <p:sp>
        <p:nvSpPr>
          <p:cNvPr id="516" name="Google Shape;516;p19"/>
          <p:cNvSpPr txBox="1"/>
          <p:nvPr>
            <p:ph type="title"/>
          </p:nvPr>
        </p:nvSpPr>
        <p:spPr>
          <a:xfrm>
            <a:off x="3306209" y="390107"/>
            <a:ext cx="11477810" cy="56997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accent1"/>
              </a:buClr>
              <a:buSzPts val="2400"/>
              <a:buFont typeface="Arial"/>
              <a:buNone/>
            </a:pPr>
            <a:r>
              <a:rPr lang="en-US" sz="3200"/>
              <a:t>The Envari Advantage</a:t>
            </a:r>
            <a:endParaRPr/>
          </a:p>
        </p:txBody>
      </p:sp>
      <p:sp>
        <p:nvSpPr>
          <p:cNvPr id="517" name="Google Shape;517;p19"/>
          <p:cNvSpPr/>
          <p:nvPr/>
        </p:nvSpPr>
        <p:spPr>
          <a:xfrm>
            <a:off x="5921293" y="1614949"/>
            <a:ext cx="4594303" cy="2769989"/>
          </a:xfrm>
          <a:prstGeom prst="rect">
            <a:avLst/>
          </a:prstGeom>
          <a:noFill/>
          <a:ln>
            <a:noFill/>
          </a:ln>
        </p:spPr>
        <p:txBody>
          <a:bodyPr anchorCtr="0" anchor="t" bIns="45700" lIns="91425" spcFirstLastPara="1" rIns="91425" wrap="square" tIns="45700">
            <a:spAutoFit/>
          </a:bodyPr>
          <a:lstStyle/>
          <a:p>
            <a:pPr indent="0" lvl="0" marL="228600" marR="0" rtl="0" algn="l">
              <a:lnSpc>
                <a:spcPct val="100000"/>
              </a:lnSpc>
              <a:spcBef>
                <a:spcPts val="0"/>
              </a:spcBef>
              <a:spcAft>
                <a:spcPts val="0"/>
              </a:spcAft>
              <a:buNone/>
            </a:pPr>
            <a:r>
              <a:rPr b="1" i="0" lang="en-US" sz="1400" u="none" cap="none" strike="noStrike">
                <a:solidFill>
                  <a:schemeClr val="accent1"/>
                </a:solidFill>
                <a:latin typeface="Arial"/>
                <a:ea typeface="Arial"/>
                <a:cs typeface="Arial"/>
                <a:sym typeface="Arial"/>
              </a:rPr>
              <a:t>Committed to quality</a:t>
            </a:r>
            <a:br>
              <a:rPr b="1" i="0" lang="en-US" sz="1200" u="none" cap="none" strike="noStrike">
                <a:solidFill>
                  <a:srgbClr val="000000"/>
                </a:solidFill>
                <a:latin typeface="Arial"/>
                <a:ea typeface="Arial"/>
                <a:cs typeface="Arial"/>
                <a:sym typeface="Arial"/>
              </a:rPr>
            </a:br>
            <a:r>
              <a:rPr b="0" i="0" lang="en-US" sz="1200" u="none" cap="none" strike="noStrike">
                <a:solidFill>
                  <a:srgbClr val="595959"/>
                </a:solidFill>
                <a:latin typeface="Arial"/>
                <a:ea typeface="Arial"/>
                <a:cs typeface="Arial"/>
                <a:sym typeface="Arial"/>
              </a:rPr>
              <a:t>We adhere to the highest standards of safety and reliability. Our long-standing relationships with local contractors and vendors to ensure quality from start to finish. </a:t>
            </a:r>
            <a:br>
              <a:rPr b="0" i="0" lang="en-US" sz="1200" u="none" cap="none" strike="noStrike">
                <a:solidFill>
                  <a:srgbClr val="595959"/>
                </a:solidFill>
                <a:latin typeface="Arial"/>
                <a:ea typeface="Arial"/>
                <a:cs typeface="Arial"/>
                <a:sym typeface="Arial"/>
              </a:rPr>
            </a:br>
            <a:endParaRPr b="1" i="0" sz="1200" u="none" cap="none" strike="noStrike">
              <a:solidFill>
                <a:srgbClr val="595959"/>
              </a:solidFill>
              <a:latin typeface="Arial"/>
              <a:ea typeface="Arial"/>
              <a:cs typeface="Arial"/>
              <a:sym typeface="Arial"/>
            </a:endParaRPr>
          </a:p>
          <a:p>
            <a:pPr indent="0" lvl="0" marL="228600" marR="0" rtl="0" algn="l">
              <a:lnSpc>
                <a:spcPct val="100000"/>
              </a:lnSpc>
              <a:spcBef>
                <a:spcPts val="0"/>
              </a:spcBef>
              <a:spcAft>
                <a:spcPts val="0"/>
              </a:spcAft>
              <a:buNone/>
            </a:pPr>
            <a:r>
              <a:rPr b="1" i="0" lang="en-US" sz="1400" u="none" cap="none" strike="noStrike">
                <a:solidFill>
                  <a:schemeClr val="accent1"/>
                </a:solidFill>
                <a:latin typeface="Arial"/>
                <a:ea typeface="Arial"/>
                <a:cs typeface="Arial"/>
                <a:sym typeface="Arial"/>
              </a:rPr>
              <a:t>Energy obsessed</a:t>
            </a:r>
            <a:br>
              <a:rPr b="0" i="0" lang="en-US" sz="1200" u="none" cap="none" strike="noStrike">
                <a:solidFill>
                  <a:srgbClr val="000000"/>
                </a:solidFill>
                <a:latin typeface="Arial"/>
                <a:ea typeface="Arial"/>
                <a:cs typeface="Arial"/>
                <a:sym typeface="Arial"/>
              </a:rPr>
            </a:br>
            <a:r>
              <a:rPr b="0" i="0" lang="en-US" sz="1200" u="none" cap="none" strike="noStrike">
                <a:solidFill>
                  <a:srgbClr val="595959"/>
                </a:solidFill>
                <a:latin typeface="Arial"/>
                <a:ea typeface="Arial"/>
                <a:cs typeface="Arial"/>
                <a:sym typeface="Arial"/>
              </a:rPr>
              <a:t>We go above and beyond to find creative ways to optimize your energy portfolio and reduce your carbon emissions.</a:t>
            </a:r>
            <a:endParaRPr/>
          </a:p>
          <a:p>
            <a:pPr indent="0" lvl="0" marL="228600" marR="0" rtl="0" algn="l">
              <a:lnSpc>
                <a:spcPct val="100000"/>
              </a:lnSpc>
              <a:spcBef>
                <a:spcPts val="0"/>
              </a:spcBef>
              <a:spcAft>
                <a:spcPts val="0"/>
              </a:spcAft>
              <a:buNone/>
            </a:pPr>
            <a:r>
              <a:t/>
            </a:r>
            <a:endParaRPr b="0" i="0" sz="1200" u="none" cap="none" strike="noStrike">
              <a:solidFill>
                <a:srgbClr val="595959"/>
              </a:solidFill>
              <a:latin typeface="Arial"/>
              <a:ea typeface="Arial"/>
              <a:cs typeface="Arial"/>
              <a:sym typeface="Arial"/>
            </a:endParaRPr>
          </a:p>
          <a:p>
            <a:pPr indent="0" lvl="0" marL="228600" marR="0" rtl="0" algn="l">
              <a:lnSpc>
                <a:spcPct val="100000"/>
              </a:lnSpc>
              <a:spcBef>
                <a:spcPts val="0"/>
              </a:spcBef>
              <a:spcAft>
                <a:spcPts val="0"/>
              </a:spcAft>
              <a:buNone/>
            </a:pPr>
            <a:r>
              <a:rPr b="1" i="0" lang="en-US" sz="1400" u="none" cap="none" strike="noStrike">
                <a:solidFill>
                  <a:schemeClr val="accent1"/>
                </a:solidFill>
                <a:latin typeface="Arial"/>
                <a:ea typeface="Arial"/>
                <a:cs typeface="Arial"/>
                <a:sym typeface="Arial"/>
              </a:rPr>
              <a:t>Concept to commissioning</a:t>
            </a:r>
            <a:br>
              <a:rPr b="0" i="0" lang="en-US" sz="1200" u="none" cap="none" strike="noStrike">
                <a:solidFill>
                  <a:srgbClr val="000000"/>
                </a:solidFill>
                <a:latin typeface="Arial"/>
                <a:ea typeface="Arial"/>
                <a:cs typeface="Arial"/>
                <a:sym typeface="Arial"/>
              </a:rPr>
            </a:br>
            <a:r>
              <a:rPr b="0" i="0" lang="en-US" sz="1200" u="none" cap="none" strike="noStrike">
                <a:solidFill>
                  <a:srgbClr val="595959"/>
                </a:solidFill>
                <a:latin typeface="Arial"/>
                <a:ea typeface="Arial"/>
                <a:cs typeface="Arial"/>
                <a:sym typeface="Arial"/>
              </a:rPr>
              <a:t>We’re more than just a consulting company – we design &amp; build energy solutions.  From identifying milestones to mitigating risk to managing all stakeholders involved, we’ll oversee your entire project or any stage along the way.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
          <p:cNvSpPr txBox="1"/>
          <p:nvPr>
            <p:ph idx="12" type="sldNum"/>
          </p:nvPr>
        </p:nvSpPr>
        <p:spPr>
          <a:xfrm>
            <a:off x="9252857"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descr="A group of cars in a parking garage&#10;&#10;Description automatically generated with low confidence" id="285" name="Google Shape;285;p2"/>
          <p:cNvPicPr preferRelativeResize="0"/>
          <p:nvPr/>
        </p:nvPicPr>
        <p:blipFill rotWithShape="1">
          <a:blip r:embed="rId3">
            <a:alphaModFix/>
          </a:blip>
          <a:srcRect b="0" l="0" r="0" t="0"/>
          <a:stretch/>
        </p:blipFill>
        <p:spPr>
          <a:xfrm>
            <a:off x="1104405" y="494239"/>
            <a:ext cx="9520052" cy="5355029"/>
          </a:xfrm>
          <a:prstGeom prst="rect">
            <a:avLst/>
          </a:prstGeom>
          <a:noFill/>
          <a:ln>
            <a:noFill/>
          </a:ln>
        </p:spPr>
      </p:pic>
      <p:sp>
        <p:nvSpPr>
          <p:cNvPr id="286" name="Google Shape;286;p2"/>
          <p:cNvSpPr/>
          <p:nvPr/>
        </p:nvSpPr>
        <p:spPr>
          <a:xfrm>
            <a:off x="1548459" y="2553088"/>
            <a:ext cx="4227615" cy="354972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87" name="Google Shape;287;p2"/>
          <p:cNvSpPr txBox="1"/>
          <p:nvPr/>
        </p:nvSpPr>
        <p:spPr>
          <a:xfrm>
            <a:off x="1968767" y="2924613"/>
            <a:ext cx="3387001" cy="305142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000"/>
              <a:buFont typeface="Arial"/>
              <a:buNone/>
            </a:pPr>
            <a:r>
              <a:rPr b="1" i="0" lang="en-US" sz="4000" u="none" cap="none" strike="noStrike">
                <a:solidFill>
                  <a:srgbClr val="0070C0"/>
                </a:solidFill>
                <a:latin typeface="Quattrocento Sans"/>
                <a:ea typeface="Quattrocento Sans"/>
                <a:cs typeface="Quattrocento Sans"/>
                <a:sym typeface="Quattrocento Sans"/>
              </a:rPr>
              <a:t>The future is electric. </a:t>
            </a:r>
            <a:endParaRPr b="0" i="0" sz="16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500"/>
              <a:buFont typeface="Arial"/>
              <a:buNone/>
            </a:pPr>
            <a:r>
              <a:t/>
            </a:r>
            <a:endParaRPr b="0" i="0" sz="5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We’re helping businesses prepare for the transition to electric fleets. Helping them make informed decisions now that will save money &amp; cut emissions in the future. </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20"/>
          <p:cNvSpPr txBox="1"/>
          <p:nvPr>
            <p:ph idx="1" type="body"/>
          </p:nvPr>
        </p:nvSpPr>
        <p:spPr>
          <a:xfrm>
            <a:off x="1484415" y="2525769"/>
            <a:ext cx="8965870" cy="523221"/>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1000"/>
              </a:spcBef>
              <a:spcAft>
                <a:spcPts val="0"/>
              </a:spcAft>
              <a:buClr>
                <a:schemeClr val="dk1"/>
              </a:buClr>
              <a:buSzPts val="2800"/>
              <a:buFont typeface="Arial"/>
              <a:buNone/>
            </a:pPr>
            <a:r>
              <a:rPr lang="en-US"/>
              <a:t>Next Steps - Discussion</a:t>
            </a:r>
            <a:endParaRPr/>
          </a:p>
        </p:txBody>
      </p:sp>
      <p:sp>
        <p:nvSpPr>
          <p:cNvPr id="523" name="Google Shape;523;p20"/>
          <p:cNvSpPr txBox="1"/>
          <p:nvPr>
            <p:ph idx="12" type="sldNum"/>
          </p:nvPr>
        </p:nvSpPr>
        <p:spPr>
          <a:xfrm>
            <a:off x="9252857"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21"/>
          <p:cNvSpPr txBox="1"/>
          <p:nvPr>
            <p:ph idx="12" type="sldNum"/>
          </p:nvPr>
        </p:nvSpPr>
        <p:spPr>
          <a:xfrm>
            <a:off x="9252857"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22"/>
          <p:cNvSpPr txBox="1"/>
          <p:nvPr>
            <p:ph idx="12" type="sldNum"/>
          </p:nvPr>
        </p:nvSpPr>
        <p:spPr>
          <a:xfrm>
            <a:off x="9252857"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000"/>
              <a:buFont typeface="Arial"/>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23"/>
          <p:cNvSpPr txBox="1"/>
          <p:nvPr>
            <p:ph idx="12" type="sldNum"/>
          </p:nvPr>
        </p:nvSpPr>
        <p:spPr>
          <a:xfrm>
            <a:off x="9252857"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000"/>
              <a:buFont typeface="Arial"/>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24"/>
          <p:cNvSpPr txBox="1"/>
          <p:nvPr/>
        </p:nvSpPr>
        <p:spPr>
          <a:xfrm>
            <a:off x="934358" y="4547265"/>
            <a:ext cx="4077029" cy="16003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Jim Pegg</a:t>
            </a:r>
            <a:br>
              <a:rPr b="1" i="0" lang="en-US" sz="1400" u="none" cap="none" strike="noStrike">
                <a:solidFill>
                  <a:schemeClr val="lt1"/>
                </a:solidFill>
                <a:latin typeface="Arial"/>
                <a:ea typeface="Arial"/>
                <a:cs typeface="Arial"/>
                <a:sym typeface="Arial"/>
              </a:rPr>
            </a:br>
            <a:r>
              <a:rPr b="1" i="0" lang="en-US" sz="1400" u="none" cap="none" strike="noStrike">
                <a:solidFill>
                  <a:schemeClr val="lt1"/>
                </a:solidFill>
                <a:latin typeface="Arial"/>
                <a:ea typeface="Arial"/>
                <a:cs typeface="Arial"/>
                <a:sym typeface="Arial"/>
              </a:rPr>
              <a:t>P.Eng., PMP</a:t>
            </a:r>
            <a:endParaRPr/>
          </a:p>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Director, Infrastructure Products and Services</a:t>
            </a:r>
            <a:br>
              <a:rPr b="0" i="0" lang="en-US" sz="1400" u="none" cap="none" strike="noStrike">
                <a:solidFill>
                  <a:schemeClr val="lt1"/>
                </a:solidFill>
                <a:latin typeface="Arial"/>
                <a:ea typeface="Arial"/>
                <a:cs typeface="Arial"/>
                <a:sym typeface="Arial"/>
              </a:rPr>
            </a:br>
            <a:r>
              <a:rPr b="0" i="0" lang="en-US" sz="1400" u="none" cap="none" strike="noStrike">
                <a:solidFill>
                  <a:schemeClr val="lt1"/>
                </a:solidFill>
                <a:latin typeface="Arial"/>
                <a:ea typeface="Arial"/>
                <a:cs typeface="Arial"/>
                <a:sym typeface="Arial"/>
              </a:rPr>
              <a:t>Directeur, Produits et services d’infrastructure</a:t>
            </a:r>
            <a:endParaRPr/>
          </a:p>
          <a:p>
            <a:pPr indent="0" lvl="0" marL="0" marR="0" rtl="0" algn="l">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t</a:t>
            </a:r>
            <a:r>
              <a:rPr b="0" i="0" lang="en-US" sz="1400" u="none" cap="none" strike="noStrike">
                <a:solidFill>
                  <a:schemeClr val="lt1"/>
                </a:solidFill>
                <a:latin typeface="Arial"/>
                <a:ea typeface="Arial"/>
                <a:cs typeface="Arial"/>
                <a:sym typeface="Arial"/>
              </a:rPr>
              <a:t> 613.321.8274, ext./poste 7118</a:t>
            </a:r>
            <a:br>
              <a:rPr b="0" i="0" lang="en-US" sz="1400" u="none" cap="none" strike="noStrike">
                <a:solidFill>
                  <a:schemeClr val="lt1"/>
                </a:solidFill>
                <a:latin typeface="Arial"/>
                <a:ea typeface="Arial"/>
                <a:cs typeface="Arial"/>
                <a:sym typeface="Arial"/>
              </a:rPr>
            </a:br>
            <a:r>
              <a:rPr b="0" i="0" lang="en-US" sz="1400" u="sng" cap="none" strike="noStrike">
                <a:solidFill>
                  <a:schemeClr val="lt1"/>
                </a:solidFill>
                <a:latin typeface="Arial"/>
                <a:ea typeface="Arial"/>
                <a:cs typeface="Arial"/>
                <a:sym typeface="Arial"/>
                <a:hlinkClick r:id="rId3">
                  <a:extLst>
                    <a:ext uri="{A12FA001-AC4F-418D-AE19-62706E023703}">
                      <ahyp:hlinkClr val="tx"/>
                    </a:ext>
                  </a:extLst>
                </a:hlinkClick>
              </a:rPr>
              <a:t>jimpegg@envari.com</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
          <p:cNvSpPr txBox="1"/>
          <p:nvPr>
            <p:ph idx="1" type="body"/>
          </p:nvPr>
        </p:nvSpPr>
        <p:spPr>
          <a:xfrm>
            <a:off x="957131" y="752410"/>
            <a:ext cx="4353600" cy="786317"/>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90000"/>
              </a:lnSpc>
              <a:spcBef>
                <a:spcPts val="1000"/>
              </a:spcBef>
              <a:spcAft>
                <a:spcPts val="0"/>
              </a:spcAft>
              <a:buClr>
                <a:schemeClr val="accent1"/>
              </a:buClr>
              <a:buSzPts val="2400"/>
              <a:buFont typeface="Arial"/>
              <a:buNone/>
            </a:pPr>
            <a:r>
              <a:rPr lang="en-US"/>
              <a:t>For Discussion</a:t>
            </a:r>
            <a:endParaRPr/>
          </a:p>
        </p:txBody>
      </p:sp>
      <p:sp>
        <p:nvSpPr>
          <p:cNvPr id="293" name="Google Shape;293;p3"/>
          <p:cNvSpPr txBox="1"/>
          <p:nvPr>
            <p:ph idx="3" type="body"/>
          </p:nvPr>
        </p:nvSpPr>
        <p:spPr>
          <a:xfrm>
            <a:off x="2013692" y="2119451"/>
            <a:ext cx="8610765" cy="4236899"/>
          </a:xfrm>
          <a:prstGeom prst="rect">
            <a:avLst/>
          </a:prstGeom>
          <a:noFill/>
          <a:ln>
            <a:noFill/>
          </a:ln>
        </p:spPr>
        <p:txBody>
          <a:bodyPr anchorCtr="0" anchor="t" bIns="45700" lIns="91425" spcFirstLastPara="1" rIns="91425" wrap="square" tIns="45700">
            <a:normAutofit/>
          </a:bodyPr>
          <a:lstStyle/>
          <a:p>
            <a:pPr indent="-285750" lvl="0" marL="514350" rtl="0" algn="l">
              <a:lnSpc>
                <a:spcPct val="90000"/>
              </a:lnSpc>
              <a:spcBef>
                <a:spcPts val="1000"/>
              </a:spcBef>
              <a:spcAft>
                <a:spcPts val="0"/>
              </a:spcAft>
              <a:buSzPts val="1300"/>
              <a:buFont typeface="Arial"/>
              <a:buChar char="•"/>
            </a:pPr>
            <a:r>
              <a:rPr b="0" lang="en-US" sz="2000"/>
              <a:t>Helping you understand your </a:t>
            </a:r>
            <a:r>
              <a:rPr lang="en-US" sz="2000">
                <a:solidFill>
                  <a:schemeClr val="accent1"/>
                </a:solidFill>
              </a:rPr>
              <a:t>electric vehicle options</a:t>
            </a:r>
            <a:endParaRPr/>
          </a:p>
          <a:p>
            <a:pPr indent="-285750" lvl="0" marL="514350" rtl="0" algn="l">
              <a:lnSpc>
                <a:spcPct val="90000"/>
              </a:lnSpc>
              <a:spcBef>
                <a:spcPts val="1000"/>
              </a:spcBef>
              <a:spcAft>
                <a:spcPts val="0"/>
              </a:spcAft>
              <a:buSzPts val="1300"/>
              <a:buFont typeface="Arial"/>
              <a:buChar char="•"/>
            </a:pPr>
            <a:r>
              <a:rPr b="0" lang="en-US" sz="2000"/>
              <a:t>Assessing your </a:t>
            </a:r>
            <a:r>
              <a:rPr lang="en-US" sz="2000">
                <a:solidFill>
                  <a:schemeClr val="accent1"/>
                </a:solidFill>
              </a:rPr>
              <a:t>EV charger and infrastructure needs</a:t>
            </a:r>
            <a:endParaRPr/>
          </a:p>
          <a:p>
            <a:pPr indent="-285750" lvl="0" marL="514350" rtl="0" algn="l">
              <a:lnSpc>
                <a:spcPct val="90000"/>
              </a:lnSpc>
              <a:spcBef>
                <a:spcPts val="1000"/>
              </a:spcBef>
              <a:spcAft>
                <a:spcPts val="0"/>
              </a:spcAft>
              <a:buSzPts val="1300"/>
              <a:buFont typeface="Arial"/>
              <a:buChar char="•"/>
            </a:pPr>
            <a:r>
              <a:rPr b="0" lang="en-US" sz="2000"/>
              <a:t>Leveraging </a:t>
            </a:r>
            <a:r>
              <a:rPr lang="en-US" sz="2000">
                <a:solidFill>
                  <a:schemeClr val="accent1"/>
                </a:solidFill>
              </a:rPr>
              <a:t>grants and incentives</a:t>
            </a:r>
            <a:endParaRPr/>
          </a:p>
          <a:p>
            <a:pPr indent="-285750" lvl="0" marL="514350" rtl="0" algn="l">
              <a:lnSpc>
                <a:spcPct val="90000"/>
              </a:lnSpc>
              <a:spcBef>
                <a:spcPts val="1000"/>
              </a:spcBef>
              <a:spcAft>
                <a:spcPts val="0"/>
              </a:spcAft>
              <a:buSzPts val="1300"/>
              <a:buFont typeface="Arial"/>
              <a:buChar char="•"/>
            </a:pPr>
            <a:r>
              <a:rPr b="0" lang="en-US" sz="2000"/>
              <a:t>Addressing </a:t>
            </a:r>
            <a:r>
              <a:rPr lang="en-US" sz="2000">
                <a:solidFill>
                  <a:schemeClr val="accent1"/>
                </a:solidFill>
              </a:rPr>
              <a:t>operation &amp; maintenance</a:t>
            </a:r>
            <a:endParaRPr/>
          </a:p>
          <a:p>
            <a:pPr indent="-203200" lvl="0" marL="514350" rtl="0" algn="l">
              <a:lnSpc>
                <a:spcPct val="90000"/>
              </a:lnSpc>
              <a:spcBef>
                <a:spcPts val="1000"/>
              </a:spcBef>
              <a:spcAft>
                <a:spcPts val="0"/>
              </a:spcAft>
              <a:buSzPts val="1300"/>
              <a:buFont typeface="Arial"/>
              <a:buNone/>
            </a:pPr>
            <a:r>
              <a:t/>
            </a:r>
            <a:endParaRPr b="0" sz="2400"/>
          </a:p>
          <a:p>
            <a:pPr indent="-203200" lvl="0" marL="514350" rtl="0" algn="l">
              <a:lnSpc>
                <a:spcPct val="90000"/>
              </a:lnSpc>
              <a:spcBef>
                <a:spcPts val="1000"/>
              </a:spcBef>
              <a:spcAft>
                <a:spcPts val="0"/>
              </a:spcAft>
              <a:buSzPts val="1300"/>
              <a:buFont typeface="Arial"/>
              <a:buNone/>
            </a:pPr>
            <a:r>
              <a:t/>
            </a:r>
            <a:endParaRPr b="0" sz="2400"/>
          </a:p>
          <a:p>
            <a:pPr indent="-203200" lvl="0" marL="514350" rtl="0" algn="l">
              <a:lnSpc>
                <a:spcPct val="90000"/>
              </a:lnSpc>
              <a:spcBef>
                <a:spcPts val="1000"/>
              </a:spcBef>
              <a:spcAft>
                <a:spcPts val="0"/>
              </a:spcAft>
              <a:buSzPts val="1300"/>
              <a:buFont typeface="Arial"/>
              <a:buNone/>
            </a:pPr>
            <a:r>
              <a:t/>
            </a:r>
            <a:endParaRPr b="0" sz="2400"/>
          </a:p>
          <a:p>
            <a:pPr indent="-203200" lvl="0" marL="514350" rtl="0" algn="l">
              <a:lnSpc>
                <a:spcPct val="90000"/>
              </a:lnSpc>
              <a:spcBef>
                <a:spcPts val="1000"/>
              </a:spcBef>
              <a:spcAft>
                <a:spcPts val="0"/>
              </a:spcAft>
              <a:buSzPts val="1300"/>
              <a:buFont typeface="Arial"/>
              <a:buNone/>
            </a:pPr>
            <a:r>
              <a:t/>
            </a:r>
            <a:endParaRPr b="0" sz="2400"/>
          </a:p>
          <a:p>
            <a:pPr indent="-203200" lvl="0" marL="514350" rtl="0" algn="l">
              <a:lnSpc>
                <a:spcPct val="90000"/>
              </a:lnSpc>
              <a:spcBef>
                <a:spcPts val="1000"/>
              </a:spcBef>
              <a:spcAft>
                <a:spcPts val="0"/>
              </a:spcAft>
              <a:buSzPts val="1300"/>
              <a:buFont typeface="Arial"/>
              <a:buNone/>
            </a:pPr>
            <a:r>
              <a:t/>
            </a:r>
            <a:endParaRPr b="0" sz="500"/>
          </a:p>
          <a:p>
            <a:pPr indent="-203200" lvl="0" marL="514350" rtl="0" algn="l">
              <a:lnSpc>
                <a:spcPct val="90000"/>
              </a:lnSpc>
              <a:spcBef>
                <a:spcPts val="1000"/>
              </a:spcBef>
              <a:spcAft>
                <a:spcPts val="0"/>
              </a:spcAft>
              <a:buSzPts val="1300"/>
              <a:buFont typeface="Arial"/>
              <a:buNone/>
            </a:pPr>
            <a:r>
              <a:t/>
            </a:r>
            <a:endParaRPr b="0" sz="500"/>
          </a:p>
          <a:p>
            <a:pPr indent="-228600" lvl="0" marL="457200" marR="0" rtl="0" algn="l">
              <a:lnSpc>
                <a:spcPct val="90000"/>
              </a:lnSpc>
              <a:spcBef>
                <a:spcPts val="1000"/>
              </a:spcBef>
              <a:spcAft>
                <a:spcPts val="0"/>
              </a:spcAft>
              <a:buClr>
                <a:schemeClr val="dk1"/>
              </a:buClr>
              <a:buSzPts val="1300"/>
              <a:buFont typeface="Arial"/>
              <a:buNone/>
            </a:pPr>
            <a:r>
              <a:t/>
            </a:r>
            <a:endParaRPr b="0" sz="500"/>
          </a:p>
          <a:p>
            <a:pPr indent="-228600" lvl="0" marL="457200" marR="0" rtl="0" algn="l">
              <a:lnSpc>
                <a:spcPct val="90000"/>
              </a:lnSpc>
              <a:spcBef>
                <a:spcPts val="1000"/>
              </a:spcBef>
              <a:spcAft>
                <a:spcPts val="0"/>
              </a:spcAft>
              <a:buClr>
                <a:schemeClr val="dk1"/>
              </a:buClr>
              <a:buSzPts val="1300"/>
              <a:buFont typeface="Arial"/>
              <a:buNone/>
            </a:pPr>
            <a:r>
              <a:t/>
            </a:r>
            <a:endParaRPr b="0" sz="500"/>
          </a:p>
          <a:p>
            <a:pPr indent="-228600" lvl="0" marL="457200" marR="0" rtl="0" algn="l">
              <a:lnSpc>
                <a:spcPct val="90000"/>
              </a:lnSpc>
              <a:spcBef>
                <a:spcPts val="1000"/>
              </a:spcBef>
              <a:spcAft>
                <a:spcPts val="0"/>
              </a:spcAft>
              <a:buClr>
                <a:schemeClr val="dk1"/>
              </a:buClr>
              <a:buSzPts val="1300"/>
              <a:buFont typeface="Arial"/>
              <a:buNone/>
            </a:pPr>
            <a:r>
              <a:t/>
            </a:r>
            <a:endParaRPr b="0" sz="500"/>
          </a:p>
        </p:txBody>
      </p:sp>
      <p:sp>
        <p:nvSpPr>
          <p:cNvPr id="294" name="Google Shape;294;p3"/>
          <p:cNvSpPr txBox="1"/>
          <p:nvPr>
            <p:ph idx="12" type="sldNum"/>
          </p:nvPr>
        </p:nvSpPr>
        <p:spPr>
          <a:xfrm>
            <a:off x="9252857"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
          <p:cNvSpPr txBox="1"/>
          <p:nvPr>
            <p:ph idx="1" type="body"/>
          </p:nvPr>
        </p:nvSpPr>
        <p:spPr>
          <a:xfrm>
            <a:off x="1252849" y="2592990"/>
            <a:ext cx="8983681" cy="523221"/>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1000"/>
              </a:spcBef>
              <a:spcAft>
                <a:spcPts val="0"/>
              </a:spcAft>
              <a:buClr>
                <a:schemeClr val="dk1"/>
              </a:buClr>
              <a:buSzPts val="2800"/>
              <a:buFont typeface="Arial"/>
              <a:buNone/>
            </a:pPr>
            <a:r>
              <a:rPr lang="en-US"/>
              <a:t>Helping you understand your </a:t>
            </a:r>
            <a:endParaRPr/>
          </a:p>
          <a:p>
            <a:pPr indent="-228600" lvl="0" marL="457200" marR="0" rtl="0" algn="ctr">
              <a:lnSpc>
                <a:spcPct val="90000"/>
              </a:lnSpc>
              <a:spcBef>
                <a:spcPts val="1000"/>
              </a:spcBef>
              <a:spcAft>
                <a:spcPts val="0"/>
              </a:spcAft>
              <a:buClr>
                <a:schemeClr val="dk1"/>
              </a:buClr>
              <a:buSzPts val="2800"/>
              <a:buFont typeface="Arial"/>
              <a:buNone/>
            </a:pPr>
            <a:r>
              <a:rPr lang="en-US"/>
              <a:t>Electric vehicle options</a:t>
            </a:r>
            <a:endParaRPr/>
          </a:p>
        </p:txBody>
      </p:sp>
      <p:sp>
        <p:nvSpPr>
          <p:cNvPr id="300" name="Google Shape;300;p4"/>
          <p:cNvSpPr txBox="1"/>
          <p:nvPr>
            <p:ph idx="12" type="sldNum"/>
          </p:nvPr>
        </p:nvSpPr>
        <p:spPr>
          <a:xfrm>
            <a:off x="9252857"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5"/>
          <p:cNvSpPr txBox="1"/>
          <p:nvPr>
            <p:ph idx="1" type="body"/>
          </p:nvPr>
        </p:nvSpPr>
        <p:spPr>
          <a:xfrm>
            <a:off x="864728" y="564798"/>
            <a:ext cx="7930769" cy="786317"/>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90000"/>
              </a:lnSpc>
              <a:spcBef>
                <a:spcPts val="1000"/>
              </a:spcBef>
              <a:spcAft>
                <a:spcPts val="0"/>
              </a:spcAft>
              <a:buClr>
                <a:schemeClr val="accent1"/>
              </a:buClr>
              <a:buSzPts val="2400"/>
              <a:buFont typeface="Arial"/>
              <a:buNone/>
            </a:pPr>
            <a:r>
              <a:rPr lang="en-US"/>
              <a:t>Understanding your electric vehicle options</a:t>
            </a:r>
            <a:endParaRPr/>
          </a:p>
        </p:txBody>
      </p:sp>
      <p:sp>
        <p:nvSpPr>
          <p:cNvPr id="306" name="Google Shape;306;p5"/>
          <p:cNvSpPr txBox="1"/>
          <p:nvPr>
            <p:ph idx="12" type="sldNum"/>
          </p:nvPr>
        </p:nvSpPr>
        <p:spPr>
          <a:xfrm>
            <a:off x="9252857"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307" name="Google Shape;307;p5"/>
          <p:cNvSpPr/>
          <p:nvPr/>
        </p:nvSpPr>
        <p:spPr>
          <a:xfrm rot="10800000">
            <a:off x="6004117" y="4301616"/>
            <a:ext cx="324605" cy="279831"/>
          </a:xfrm>
          <a:prstGeom prst="triangle">
            <a:avLst>
              <a:gd fmla="val 50000" name="adj"/>
            </a:avLst>
          </a:prstGeom>
          <a:solidFill>
            <a:srgbClr val="0072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8" name="Google Shape;308;p5"/>
          <p:cNvSpPr/>
          <p:nvPr/>
        </p:nvSpPr>
        <p:spPr>
          <a:xfrm rot="10800000">
            <a:off x="9717753" y="4305436"/>
            <a:ext cx="324605" cy="279831"/>
          </a:xfrm>
          <a:prstGeom prst="triangle">
            <a:avLst>
              <a:gd fmla="val 50000" name="adj"/>
            </a:avLst>
          </a:prstGeom>
          <a:solidFill>
            <a:srgbClr val="44546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9" name="Google Shape;309;p5"/>
          <p:cNvSpPr/>
          <p:nvPr/>
        </p:nvSpPr>
        <p:spPr>
          <a:xfrm rot="10800000">
            <a:off x="2223698" y="4297796"/>
            <a:ext cx="324605" cy="279831"/>
          </a:xfrm>
          <a:prstGeom prst="triangle">
            <a:avLst>
              <a:gd fmla="val 50000" name="adj"/>
            </a:avLst>
          </a:prstGeom>
          <a:solidFill>
            <a:srgbClr val="5B9B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310" name="Google Shape;310;p5"/>
          <p:cNvCxnSpPr/>
          <p:nvPr/>
        </p:nvCxnSpPr>
        <p:spPr>
          <a:xfrm>
            <a:off x="2381334" y="4947975"/>
            <a:ext cx="7421490" cy="0"/>
          </a:xfrm>
          <a:prstGeom prst="straightConnector1">
            <a:avLst/>
          </a:prstGeom>
          <a:noFill/>
          <a:ln cap="flat" cmpd="sng" w="38100">
            <a:solidFill>
              <a:srgbClr val="2E75B6"/>
            </a:solidFill>
            <a:prstDash val="dash"/>
            <a:round/>
            <a:headEnd len="sm" w="sm" type="none"/>
            <a:tailEnd len="sm" w="sm" type="none"/>
          </a:ln>
        </p:spPr>
      </p:cxnSp>
      <p:sp>
        <p:nvSpPr>
          <p:cNvPr id="311" name="Google Shape;311;p5"/>
          <p:cNvSpPr/>
          <p:nvPr/>
        </p:nvSpPr>
        <p:spPr>
          <a:xfrm>
            <a:off x="8543697" y="1883319"/>
            <a:ext cx="2510949" cy="2421700"/>
          </a:xfrm>
          <a:prstGeom prst="roundRect">
            <a:avLst>
              <a:gd fmla="val 5497" name="adj"/>
            </a:avLst>
          </a:prstGeom>
          <a:solidFill>
            <a:srgbClr val="D0CE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12" name="Google Shape;312;p5"/>
          <p:cNvSpPr/>
          <p:nvPr/>
        </p:nvSpPr>
        <p:spPr>
          <a:xfrm>
            <a:off x="8548363" y="2784130"/>
            <a:ext cx="2514602" cy="451924"/>
          </a:xfrm>
          <a:prstGeom prst="rect">
            <a:avLst/>
          </a:prstGeom>
          <a:solidFill>
            <a:srgbClr val="AEABA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13" name="Google Shape;313;p5"/>
          <p:cNvSpPr/>
          <p:nvPr/>
        </p:nvSpPr>
        <p:spPr>
          <a:xfrm>
            <a:off x="4830113" y="1883319"/>
            <a:ext cx="2510949" cy="2421700"/>
          </a:xfrm>
          <a:prstGeom prst="roundRect">
            <a:avLst>
              <a:gd fmla="val 549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14" name="Google Shape;314;p5"/>
          <p:cNvSpPr/>
          <p:nvPr/>
        </p:nvSpPr>
        <p:spPr>
          <a:xfrm>
            <a:off x="4830113" y="2784130"/>
            <a:ext cx="2510949" cy="451924"/>
          </a:xfrm>
          <a:prstGeom prst="rect">
            <a:avLst/>
          </a:prstGeom>
          <a:solidFill>
            <a:srgbClr val="1A40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15" name="Google Shape;315;p5"/>
          <p:cNvSpPr/>
          <p:nvPr/>
        </p:nvSpPr>
        <p:spPr>
          <a:xfrm>
            <a:off x="1125860" y="1883319"/>
            <a:ext cx="2510949" cy="2421700"/>
          </a:xfrm>
          <a:prstGeom prst="roundRect">
            <a:avLst>
              <a:gd fmla="val 5497" name="adj"/>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16" name="Google Shape;316;p5"/>
          <p:cNvSpPr/>
          <p:nvPr/>
        </p:nvSpPr>
        <p:spPr>
          <a:xfrm>
            <a:off x="1370981" y="3273249"/>
            <a:ext cx="2122106" cy="954107"/>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Open Sans"/>
                <a:ea typeface="Open Sans"/>
                <a:cs typeface="Open Sans"/>
                <a:sym typeface="Open Sans"/>
              </a:rPr>
              <a:t>We combine your fleet inventory, operations and fuel data to better understand your needs.</a:t>
            </a:r>
            <a:endParaRPr/>
          </a:p>
        </p:txBody>
      </p:sp>
      <p:sp>
        <p:nvSpPr>
          <p:cNvPr id="317" name="Google Shape;317;p5"/>
          <p:cNvSpPr/>
          <p:nvPr/>
        </p:nvSpPr>
        <p:spPr>
          <a:xfrm>
            <a:off x="1125860" y="2784130"/>
            <a:ext cx="2510949" cy="451924"/>
          </a:xfrm>
          <a:prstGeom prst="rect">
            <a:avLst/>
          </a:prstGeom>
          <a:solidFill>
            <a:srgbClr val="C5600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18" name="Google Shape;318;p5"/>
          <p:cNvSpPr txBox="1"/>
          <p:nvPr/>
        </p:nvSpPr>
        <p:spPr>
          <a:xfrm>
            <a:off x="4910907" y="2829316"/>
            <a:ext cx="2349359"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800" u="none" cap="none" strike="noStrike">
                <a:solidFill>
                  <a:schemeClr val="lt1"/>
                </a:solidFill>
                <a:latin typeface="Open Sans"/>
                <a:ea typeface="Open Sans"/>
                <a:cs typeface="Open Sans"/>
                <a:sym typeface="Open Sans"/>
              </a:rPr>
              <a:t>Identify EV Options</a:t>
            </a:r>
            <a:endParaRPr/>
          </a:p>
        </p:txBody>
      </p:sp>
      <p:sp>
        <p:nvSpPr>
          <p:cNvPr id="319" name="Google Shape;319;p5"/>
          <p:cNvSpPr/>
          <p:nvPr/>
        </p:nvSpPr>
        <p:spPr>
          <a:xfrm>
            <a:off x="4940444" y="3288502"/>
            <a:ext cx="2492878" cy="954107"/>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Open Sans"/>
                <a:ea typeface="Open Sans"/>
                <a:cs typeface="Open Sans"/>
                <a:sym typeface="Open Sans"/>
              </a:rPr>
              <a:t>We compare your fleet against electric, hybrid and gas vehicles to help you understand the alternatives.</a:t>
            </a:r>
            <a:endParaRPr/>
          </a:p>
        </p:txBody>
      </p:sp>
      <p:sp>
        <p:nvSpPr>
          <p:cNvPr id="320" name="Google Shape;320;p5"/>
          <p:cNvSpPr txBox="1"/>
          <p:nvPr/>
        </p:nvSpPr>
        <p:spPr>
          <a:xfrm>
            <a:off x="8429278" y="2815765"/>
            <a:ext cx="274320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800" u="none" cap="none" strike="noStrike">
                <a:solidFill>
                  <a:schemeClr val="lt1"/>
                </a:solidFill>
                <a:latin typeface="Open Sans"/>
                <a:ea typeface="Open Sans"/>
                <a:cs typeface="Open Sans"/>
                <a:sym typeface="Open Sans"/>
              </a:rPr>
              <a:t>Make Optimal Choices</a:t>
            </a:r>
            <a:endParaRPr/>
          </a:p>
        </p:txBody>
      </p:sp>
      <p:sp>
        <p:nvSpPr>
          <p:cNvPr id="321" name="Google Shape;321;p5"/>
          <p:cNvSpPr/>
          <p:nvPr/>
        </p:nvSpPr>
        <p:spPr>
          <a:xfrm>
            <a:off x="8626626" y="3262119"/>
            <a:ext cx="2436339" cy="954107"/>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Open Sans"/>
                <a:ea typeface="Open Sans"/>
                <a:cs typeface="Open Sans"/>
                <a:sym typeface="Open Sans"/>
              </a:rPr>
              <a:t>We help build your business case for fleet electrification and get started on your implementation plan.</a:t>
            </a:r>
            <a:endParaRPr/>
          </a:p>
        </p:txBody>
      </p:sp>
      <p:sp>
        <p:nvSpPr>
          <p:cNvPr id="322" name="Google Shape;322;p5"/>
          <p:cNvSpPr/>
          <p:nvPr/>
        </p:nvSpPr>
        <p:spPr>
          <a:xfrm>
            <a:off x="1287450" y="2026922"/>
            <a:ext cx="2197100" cy="645240"/>
          </a:xfrm>
          <a:prstGeom prst="roundRect">
            <a:avLst>
              <a:gd fmla="val 50000" name="adj"/>
            </a:avLst>
          </a:prstGeom>
          <a:solidFill>
            <a:schemeClr val="lt1"/>
          </a:solidFill>
          <a:ln>
            <a:noFill/>
          </a:ln>
          <a:effectLst>
            <a:outerShdw blurRad="38100" rotWithShape="0" algn="t" dir="5400000" dist="50800">
              <a:srgbClr val="000000">
                <a:alpha val="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rgbClr val="3F3F3F"/>
                </a:solidFill>
                <a:latin typeface="Open Sans"/>
                <a:ea typeface="Open Sans"/>
                <a:cs typeface="Open Sans"/>
                <a:sym typeface="Open Sans"/>
              </a:rPr>
              <a:t>Step 1</a:t>
            </a:r>
            <a:endParaRPr/>
          </a:p>
        </p:txBody>
      </p:sp>
      <p:sp>
        <p:nvSpPr>
          <p:cNvPr id="323" name="Google Shape;323;p5"/>
          <p:cNvSpPr/>
          <p:nvPr/>
        </p:nvSpPr>
        <p:spPr>
          <a:xfrm>
            <a:off x="4995862" y="2026922"/>
            <a:ext cx="2197100" cy="645240"/>
          </a:xfrm>
          <a:prstGeom prst="roundRect">
            <a:avLst>
              <a:gd fmla="val 50000" name="adj"/>
            </a:avLst>
          </a:prstGeom>
          <a:solidFill>
            <a:schemeClr val="lt1"/>
          </a:solidFill>
          <a:ln>
            <a:noFill/>
          </a:ln>
          <a:effectLst>
            <a:outerShdw blurRad="38100" rotWithShape="0" algn="t" dir="5400000" dist="50800">
              <a:srgbClr val="000000">
                <a:alpha val="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rgbClr val="3F3F3F"/>
                </a:solidFill>
                <a:latin typeface="Open Sans"/>
                <a:ea typeface="Open Sans"/>
                <a:cs typeface="Open Sans"/>
                <a:sym typeface="Open Sans"/>
              </a:rPr>
              <a:t>Step 2</a:t>
            </a:r>
            <a:endParaRPr/>
          </a:p>
        </p:txBody>
      </p:sp>
      <p:sp>
        <p:nvSpPr>
          <p:cNvPr id="324" name="Google Shape;324;p5"/>
          <p:cNvSpPr/>
          <p:nvPr/>
        </p:nvSpPr>
        <p:spPr>
          <a:xfrm>
            <a:off x="8704274" y="2026922"/>
            <a:ext cx="2197100" cy="645240"/>
          </a:xfrm>
          <a:prstGeom prst="roundRect">
            <a:avLst>
              <a:gd fmla="val 50000" name="adj"/>
            </a:avLst>
          </a:prstGeom>
          <a:solidFill>
            <a:schemeClr val="lt1"/>
          </a:solidFill>
          <a:ln>
            <a:noFill/>
          </a:ln>
          <a:effectLst>
            <a:outerShdw blurRad="38100" rotWithShape="0" algn="t" dir="5400000" dist="50800">
              <a:srgbClr val="000000">
                <a:alpha val="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rgbClr val="3F3F3F"/>
                </a:solidFill>
                <a:latin typeface="Open Sans"/>
                <a:ea typeface="Open Sans"/>
                <a:cs typeface="Open Sans"/>
                <a:sym typeface="Open Sans"/>
              </a:rPr>
              <a:t>Step 3</a:t>
            </a:r>
            <a:endParaRPr/>
          </a:p>
        </p:txBody>
      </p:sp>
      <p:sp>
        <p:nvSpPr>
          <p:cNvPr id="325" name="Google Shape;325;p5"/>
          <p:cNvSpPr txBox="1"/>
          <p:nvPr/>
        </p:nvSpPr>
        <p:spPr>
          <a:xfrm>
            <a:off x="1287450" y="2819423"/>
            <a:ext cx="219710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800" u="none" cap="none" strike="noStrike">
                <a:solidFill>
                  <a:schemeClr val="lt1"/>
                </a:solidFill>
                <a:latin typeface="Open Sans"/>
                <a:ea typeface="Open Sans"/>
                <a:cs typeface="Open Sans"/>
                <a:sym typeface="Open Sans"/>
              </a:rPr>
              <a:t>Collect Fleet Data</a:t>
            </a:r>
            <a:endParaRPr/>
          </a:p>
        </p:txBody>
      </p:sp>
      <p:sp>
        <p:nvSpPr>
          <p:cNvPr id="326" name="Google Shape;326;p5"/>
          <p:cNvSpPr/>
          <p:nvPr/>
        </p:nvSpPr>
        <p:spPr>
          <a:xfrm>
            <a:off x="2165310" y="4731951"/>
            <a:ext cx="432048" cy="432048"/>
          </a:xfrm>
          <a:prstGeom prst="ellipse">
            <a:avLst/>
          </a:prstGeom>
          <a:solidFill>
            <a:schemeClr val="lt1"/>
          </a:solidFill>
          <a:ln cap="flat" cmpd="sng" w="50800">
            <a:solidFill>
              <a:srgbClr val="2E75B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27" name="Google Shape;327;p5"/>
          <p:cNvSpPr/>
          <p:nvPr/>
        </p:nvSpPr>
        <p:spPr>
          <a:xfrm>
            <a:off x="5950396" y="4731951"/>
            <a:ext cx="432048" cy="432048"/>
          </a:xfrm>
          <a:prstGeom prst="ellipse">
            <a:avLst/>
          </a:prstGeom>
          <a:solidFill>
            <a:schemeClr val="lt1"/>
          </a:solidFill>
          <a:ln cap="flat" cmpd="sng" w="50800">
            <a:solidFill>
              <a:srgbClr val="00568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28" name="Google Shape;328;p5"/>
          <p:cNvSpPr/>
          <p:nvPr/>
        </p:nvSpPr>
        <p:spPr>
          <a:xfrm>
            <a:off x="9664031" y="4731951"/>
            <a:ext cx="432048" cy="432048"/>
          </a:xfrm>
          <a:prstGeom prst="ellipse">
            <a:avLst/>
          </a:prstGeom>
          <a:solidFill>
            <a:schemeClr val="lt1"/>
          </a:solidFill>
          <a:ln cap="flat" cmpd="sng" w="50800">
            <a:solidFill>
              <a:srgbClr val="333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pic>
        <p:nvPicPr>
          <p:cNvPr id="333" name="Google Shape;333;p6"/>
          <p:cNvPicPr preferRelativeResize="0"/>
          <p:nvPr/>
        </p:nvPicPr>
        <p:blipFill rotWithShape="1">
          <a:blip r:embed="rId3">
            <a:alphaModFix/>
          </a:blip>
          <a:srcRect b="0" l="0" r="0" t="0"/>
          <a:stretch/>
        </p:blipFill>
        <p:spPr>
          <a:xfrm>
            <a:off x="8753697" y="2009823"/>
            <a:ext cx="3237257" cy="2359356"/>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pic>
        <p:nvPicPr>
          <p:cNvPr id="334" name="Google Shape;334;p6"/>
          <p:cNvPicPr preferRelativeResize="0"/>
          <p:nvPr/>
        </p:nvPicPr>
        <p:blipFill rotWithShape="1">
          <a:blip r:embed="rId4">
            <a:alphaModFix/>
          </a:blip>
          <a:srcRect b="0" l="0" r="0" t="0"/>
          <a:stretch/>
        </p:blipFill>
        <p:spPr>
          <a:xfrm>
            <a:off x="326000" y="2009823"/>
            <a:ext cx="5930964" cy="3550671"/>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pic>
        <p:nvPicPr>
          <p:cNvPr id="335" name="Google Shape;335;p6"/>
          <p:cNvPicPr preferRelativeResize="0"/>
          <p:nvPr/>
        </p:nvPicPr>
        <p:blipFill rotWithShape="1">
          <a:blip r:embed="rId5">
            <a:alphaModFix/>
          </a:blip>
          <a:srcRect b="6812" l="22095" r="23071" t="22935"/>
          <a:stretch/>
        </p:blipFill>
        <p:spPr>
          <a:xfrm>
            <a:off x="6482439" y="2009823"/>
            <a:ext cx="2045783" cy="1569119"/>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
        <p:nvSpPr>
          <p:cNvPr id="336" name="Google Shape;336;p6"/>
          <p:cNvSpPr/>
          <p:nvPr/>
        </p:nvSpPr>
        <p:spPr>
          <a:xfrm>
            <a:off x="838201" y="1150706"/>
            <a:ext cx="11353800" cy="10274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37" name="Google Shape;337;p6"/>
          <p:cNvSpPr txBox="1"/>
          <p:nvPr>
            <p:ph type="title"/>
          </p:nvPr>
        </p:nvSpPr>
        <p:spPr>
          <a:xfrm>
            <a:off x="863028" y="328773"/>
            <a:ext cx="10490771" cy="9246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b="1" lang="en-US" sz="3200">
                <a:solidFill>
                  <a:srgbClr val="41483C"/>
                </a:solidFill>
                <a:latin typeface="Arial"/>
                <a:ea typeface="Arial"/>
                <a:cs typeface="Arial"/>
                <a:sym typeface="Arial"/>
              </a:rPr>
              <a:t>Collecting Your Fleet Data</a:t>
            </a:r>
            <a:endParaRPr b="1" sz="3200">
              <a:solidFill>
                <a:srgbClr val="41483C"/>
              </a:solidFill>
              <a:latin typeface="Arial"/>
              <a:ea typeface="Arial"/>
              <a:cs typeface="Arial"/>
              <a:sym typeface="Arial"/>
            </a:endParaRPr>
          </a:p>
        </p:txBody>
      </p:sp>
      <p:sp>
        <p:nvSpPr>
          <p:cNvPr id="338" name="Google Shape;338;p6"/>
          <p:cNvSpPr/>
          <p:nvPr/>
        </p:nvSpPr>
        <p:spPr>
          <a:xfrm>
            <a:off x="6096000" y="3429000"/>
            <a:ext cx="6096001" cy="3429000"/>
          </a:xfrm>
          <a:prstGeom prst="rect">
            <a:avLst/>
          </a:prstGeom>
          <a:solidFill>
            <a:srgbClr val="4148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39" name="Google Shape;339;p6"/>
          <p:cNvSpPr txBox="1"/>
          <p:nvPr/>
        </p:nvSpPr>
        <p:spPr>
          <a:xfrm>
            <a:off x="6390969" y="3698697"/>
            <a:ext cx="5568150" cy="2830530"/>
          </a:xfrm>
          <a:prstGeom prst="rect">
            <a:avLst/>
          </a:prstGeom>
          <a:noFill/>
          <a:ln>
            <a:noFill/>
          </a:ln>
        </p:spPr>
        <p:txBody>
          <a:bodyPr anchorCtr="0" anchor="ctr" bIns="45700" lIns="91425" spcFirstLastPara="1" rIns="91425" wrap="square" tIns="45700">
            <a:normAutofit fontScale="85000" lnSpcReduction="10000"/>
          </a:bodyPr>
          <a:lstStyle/>
          <a:p>
            <a:pPr indent="0" lvl="0" marL="0" marR="0" rtl="0" algn="l">
              <a:lnSpc>
                <a:spcPct val="120000"/>
              </a:lnSpc>
              <a:spcBef>
                <a:spcPts val="0"/>
              </a:spcBef>
              <a:spcAft>
                <a:spcPts val="0"/>
              </a:spcAft>
              <a:buClr>
                <a:srgbClr val="000000"/>
              </a:buClr>
              <a:buSzPct val="100000"/>
              <a:buFont typeface="Arial"/>
              <a:buNone/>
            </a:pPr>
            <a:r>
              <a:rPr b="1" i="0" lang="en-US" sz="2600" u="none" cap="none" strike="noStrike">
                <a:solidFill>
                  <a:schemeClr val="lt1"/>
                </a:solidFill>
                <a:latin typeface="Arial"/>
                <a:ea typeface="Arial"/>
                <a:cs typeface="Arial"/>
                <a:sym typeface="Arial"/>
              </a:rPr>
              <a:t>We consolidate your data to better understand your fleet’s specific needs:</a:t>
            </a:r>
            <a:endParaRPr/>
          </a:p>
          <a:p>
            <a:pPr indent="-228600" lvl="0" marL="534988" marR="0" rtl="0" algn="l">
              <a:lnSpc>
                <a:spcPct val="120000"/>
              </a:lnSpc>
              <a:spcBef>
                <a:spcPts val="1800"/>
              </a:spcBef>
              <a:spcAft>
                <a:spcPts val="0"/>
              </a:spcAft>
              <a:buClr>
                <a:srgbClr val="000000"/>
              </a:buClr>
              <a:buSzPct val="100000"/>
              <a:buFont typeface="Arial"/>
              <a:buChar char="•"/>
            </a:pPr>
            <a:r>
              <a:rPr b="0" i="0" lang="en-US" sz="1900" u="none" cap="none" strike="noStrike">
                <a:solidFill>
                  <a:schemeClr val="lt1"/>
                </a:solidFill>
                <a:latin typeface="Arial"/>
                <a:ea typeface="Arial"/>
                <a:cs typeface="Arial"/>
                <a:sym typeface="Arial"/>
              </a:rPr>
              <a:t>Fleet inventory</a:t>
            </a:r>
            <a:endParaRPr/>
          </a:p>
          <a:p>
            <a:pPr indent="-228600" lvl="0" marL="534988" marR="0" rtl="0" algn="l">
              <a:lnSpc>
                <a:spcPct val="120000"/>
              </a:lnSpc>
              <a:spcBef>
                <a:spcPts val="1800"/>
              </a:spcBef>
              <a:spcAft>
                <a:spcPts val="0"/>
              </a:spcAft>
              <a:buClr>
                <a:srgbClr val="000000"/>
              </a:buClr>
              <a:buSzPct val="100000"/>
              <a:buFont typeface="Arial"/>
              <a:buChar char="•"/>
            </a:pPr>
            <a:r>
              <a:rPr b="0" i="0" lang="en-US" sz="1900" u="none" cap="none" strike="noStrike">
                <a:solidFill>
                  <a:schemeClr val="lt1"/>
                </a:solidFill>
                <a:latin typeface="Arial"/>
                <a:ea typeface="Arial"/>
                <a:cs typeface="Arial"/>
                <a:sym typeface="Arial"/>
              </a:rPr>
              <a:t>Operations </a:t>
            </a:r>
            <a:r>
              <a:rPr b="0" i="1" lang="en-US" sz="1900" u="none" cap="none" strike="noStrike">
                <a:solidFill>
                  <a:schemeClr val="lt1"/>
                </a:solidFill>
                <a:latin typeface="Arial"/>
                <a:ea typeface="Arial"/>
                <a:cs typeface="Arial"/>
                <a:sym typeface="Arial"/>
              </a:rPr>
              <a:t>(odometer, fuel, telematics, maintenance)</a:t>
            </a:r>
            <a:endParaRPr/>
          </a:p>
          <a:p>
            <a:pPr indent="-228600" lvl="0" marL="534988" marR="0" rtl="0" algn="l">
              <a:lnSpc>
                <a:spcPct val="120000"/>
              </a:lnSpc>
              <a:spcBef>
                <a:spcPts val="1800"/>
              </a:spcBef>
              <a:spcAft>
                <a:spcPts val="0"/>
              </a:spcAft>
              <a:buClr>
                <a:srgbClr val="000000"/>
              </a:buClr>
              <a:buSzPct val="100000"/>
              <a:buFont typeface="Arial"/>
              <a:buChar char="•"/>
            </a:pPr>
            <a:r>
              <a:rPr b="0" i="0" lang="en-US" sz="1900" u="none" cap="none" strike="noStrike">
                <a:solidFill>
                  <a:schemeClr val="lt1"/>
                </a:solidFill>
                <a:latin typeface="Arial"/>
                <a:ea typeface="Arial"/>
                <a:cs typeface="Arial"/>
                <a:sym typeface="Arial"/>
              </a:rPr>
              <a:t>Parking locations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7"/>
          <p:cNvSpPr/>
          <p:nvPr/>
        </p:nvSpPr>
        <p:spPr>
          <a:xfrm>
            <a:off x="838201" y="1150706"/>
            <a:ext cx="11353800" cy="102742"/>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45" name="Google Shape;345;p7"/>
          <p:cNvSpPr txBox="1"/>
          <p:nvPr>
            <p:ph type="title"/>
          </p:nvPr>
        </p:nvSpPr>
        <p:spPr>
          <a:xfrm>
            <a:off x="863028" y="328773"/>
            <a:ext cx="10490771" cy="9246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b="1" lang="en-US" sz="3200">
                <a:solidFill>
                  <a:srgbClr val="41483C"/>
                </a:solidFill>
                <a:latin typeface="Arial"/>
                <a:ea typeface="Arial"/>
                <a:cs typeface="Arial"/>
                <a:sym typeface="Arial"/>
              </a:rPr>
              <a:t>Selecting Electric and Hybrid Vehicles</a:t>
            </a:r>
            <a:endParaRPr b="1" sz="3200">
              <a:solidFill>
                <a:srgbClr val="41483C"/>
              </a:solidFill>
              <a:latin typeface="Arial"/>
              <a:ea typeface="Arial"/>
              <a:cs typeface="Arial"/>
              <a:sym typeface="Arial"/>
            </a:endParaRPr>
          </a:p>
        </p:txBody>
      </p:sp>
      <p:pic>
        <p:nvPicPr>
          <p:cNvPr id="346" name="Google Shape;346;p7"/>
          <p:cNvPicPr preferRelativeResize="0"/>
          <p:nvPr/>
        </p:nvPicPr>
        <p:blipFill rotWithShape="1">
          <a:blip r:embed="rId3">
            <a:alphaModFix/>
          </a:blip>
          <a:srcRect b="0" l="0" r="0" t="0"/>
          <a:stretch/>
        </p:blipFill>
        <p:spPr>
          <a:xfrm>
            <a:off x="427882" y="1554457"/>
            <a:ext cx="8344643" cy="4932137"/>
          </a:xfrm>
          <a:prstGeom prst="rect">
            <a:avLst/>
          </a:prstGeom>
          <a:noFill/>
          <a:ln>
            <a:noFill/>
          </a:ln>
        </p:spPr>
      </p:pic>
      <p:sp>
        <p:nvSpPr>
          <p:cNvPr id="347" name="Google Shape;347;p7"/>
          <p:cNvSpPr/>
          <p:nvPr/>
        </p:nvSpPr>
        <p:spPr>
          <a:xfrm>
            <a:off x="6358821" y="3429000"/>
            <a:ext cx="5811748" cy="3429000"/>
          </a:xfrm>
          <a:prstGeom prst="rect">
            <a:avLst/>
          </a:prstGeom>
          <a:solidFill>
            <a:srgbClr val="4148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48" name="Google Shape;348;p7"/>
          <p:cNvSpPr txBox="1"/>
          <p:nvPr/>
        </p:nvSpPr>
        <p:spPr>
          <a:xfrm>
            <a:off x="6626831" y="3698697"/>
            <a:ext cx="5332287" cy="2830530"/>
          </a:xfrm>
          <a:prstGeom prst="rect">
            <a:avLst/>
          </a:prstGeom>
          <a:noFill/>
          <a:ln>
            <a:noFill/>
          </a:ln>
        </p:spPr>
        <p:txBody>
          <a:bodyPr anchorCtr="0" anchor="ctr" bIns="45700" lIns="91425" spcFirstLastPara="1" rIns="91425" wrap="square" tIns="45700">
            <a:normAutofit/>
          </a:bodyPr>
          <a:lstStyle/>
          <a:p>
            <a:pPr indent="0" lvl="0" marL="0" marR="0" rtl="0" algn="l">
              <a:lnSpc>
                <a:spcPct val="12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We help you find the right vehicles for your specific fleet needs:</a:t>
            </a:r>
            <a:endParaRPr/>
          </a:p>
          <a:p>
            <a:pPr indent="-228600" lvl="0" marL="534988" marR="0" rtl="0" algn="l">
              <a:lnSpc>
                <a:spcPct val="120000"/>
              </a:lnSpc>
              <a:spcBef>
                <a:spcPts val="1800"/>
              </a:spcBef>
              <a:spcAft>
                <a:spcPts val="0"/>
              </a:spcAft>
              <a:buClr>
                <a:srgbClr val="000000"/>
              </a:buClr>
              <a:buSzPts val="1600"/>
              <a:buFont typeface="Arial"/>
              <a:buChar char="•"/>
            </a:pPr>
            <a:r>
              <a:rPr b="0" i="0" lang="en-US" sz="1600" u="none" cap="none" strike="noStrike">
                <a:solidFill>
                  <a:schemeClr val="lt1"/>
                </a:solidFill>
                <a:latin typeface="Arial"/>
                <a:ea typeface="Arial"/>
                <a:cs typeface="Arial"/>
                <a:sym typeface="Arial"/>
              </a:rPr>
              <a:t>Mathematical models and software to evaluate your driving needs</a:t>
            </a:r>
            <a:endParaRPr/>
          </a:p>
          <a:p>
            <a:pPr indent="-228600" lvl="0" marL="534988" marR="0" rtl="0" algn="l">
              <a:lnSpc>
                <a:spcPct val="120000"/>
              </a:lnSpc>
              <a:spcBef>
                <a:spcPts val="1800"/>
              </a:spcBef>
              <a:spcAft>
                <a:spcPts val="0"/>
              </a:spcAft>
              <a:buClr>
                <a:srgbClr val="000000"/>
              </a:buClr>
              <a:buSzPts val="1600"/>
              <a:buFont typeface="Arial"/>
              <a:buChar char="•"/>
            </a:pPr>
            <a:r>
              <a:rPr b="0" i="0" lang="en-US" sz="1600" u="none" cap="none" strike="noStrike">
                <a:solidFill>
                  <a:schemeClr val="lt1"/>
                </a:solidFill>
                <a:latin typeface="Arial"/>
                <a:ea typeface="Arial"/>
                <a:cs typeface="Arial"/>
                <a:sym typeface="Arial"/>
              </a:rPr>
              <a:t>Proprietary vehicle database includes hundreds of light, medium, and heavy-duty vehicles to determine the right fit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8"/>
          <p:cNvSpPr/>
          <p:nvPr/>
        </p:nvSpPr>
        <p:spPr>
          <a:xfrm>
            <a:off x="838201" y="1150706"/>
            <a:ext cx="11353800" cy="10274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54" name="Google Shape;354;p8"/>
          <p:cNvSpPr txBox="1"/>
          <p:nvPr>
            <p:ph type="title"/>
          </p:nvPr>
        </p:nvSpPr>
        <p:spPr>
          <a:xfrm>
            <a:off x="863028" y="328773"/>
            <a:ext cx="10490771" cy="9246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b="1" lang="en-US" sz="3200">
                <a:solidFill>
                  <a:srgbClr val="41483C"/>
                </a:solidFill>
                <a:latin typeface="Arial"/>
                <a:ea typeface="Arial"/>
                <a:cs typeface="Arial"/>
                <a:sym typeface="Arial"/>
              </a:rPr>
              <a:t>Calculating ROI on Your Fleet Transition</a:t>
            </a:r>
            <a:endParaRPr b="1" sz="3200">
              <a:solidFill>
                <a:srgbClr val="41483C"/>
              </a:solidFill>
              <a:latin typeface="Arial"/>
              <a:ea typeface="Arial"/>
              <a:cs typeface="Arial"/>
              <a:sym typeface="Arial"/>
            </a:endParaRPr>
          </a:p>
        </p:txBody>
      </p:sp>
      <p:pic>
        <p:nvPicPr>
          <p:cNvPr id="355" name="Google Shape;355;p8"/>
          <p:cNvPicPr preferRelativeResize="0"/>
          <p:nvPr/>
        </p:nvPicPr>
        <p:blipFill rotWithShape="1">
          <a:blip r:embed="rId3">
            <a:alphaModFix/>
          </a:blip>
          <a:srcRect b="0" l="0" r="0" t="0"/>
          <a:stretch/>
        </p:blipFill>
        <p:spPr>
          <a:xfrm>
            <a:off x="345602" y="753078"/>
            <a:ext cx="7482554" cy="6562981"/>
          </a:xfrm>
          <a:prstGeom prst="rect">
            <a:avLst/>
          </a:prstGeom>
          <a:noFill/>
          <a:ln>
            <a:noFill/>
          </a:ln>
        </p:spPr>
      </p:pic>
      <p:pic>
        <p:nvPicPr>
          <p:cNvPr id="356" name="Google Shape;356;p8"/>
          <p:cNvPicPr preferRelativeResize="0"/>
          <p:nvPr/>
        </p:nvPicPr>
        <p:blipFill rotWithShape="1">
          <a:blip r:embed="rId4">
            <a:alphaModFix/>
          </a:blip>
          <a:srcRect b="0" l="0" r="0" t="0"/>
          <a:stretch/>
        </p:blipFill>
        <p:spPr>
          <a:xfrm>
            <a:off x="1446680" y="1873705"/>
            <a:ext cx="5288639" cy="2623189"/>
          </a:xfrm>
          <a:prstGeom prst="rect">
            <a:avLst/>
          </a:prstGeom>
          <a:noFill/>
          <a:ln>
            <a:noFill/>
          </a:ln>
        </p:spPr>
      </p:pic>
      <p:sp>
        <p:nvSpPr>
          <p:cNvPr id="357" name="Google Shape;357;p8"/>
          <p:cNvSpPr/>
          <p:nvPr/>
        </p:nvSpPr>
        <p:spPr>
          <a:xfrm>
            <a:off x="5898995" y="3245811"/>
            <a:ext cx="6293003" cy="3612189"/>
          </a:xfrm>
          <a:prstGeom prst="rect">
            <a:avLst/>
          </a:prstGeom>
          <a:solidFill>
            <a:srgbClr val="4148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58" name="Google Shape;358;p8"/>
          <p:cNvSpPr txBox="1"/>
          <p:nvPr/>
        </p:nvSpPr>
        <p:spPr>
          <a:xfrm>
            <a:off x="6200078" y="3429000"/>
            <a:ext cx="5844438" cy="3250789"/>
          </a:xfrm>
          <a:prstGeom prst="rect">
            <a:avLst/>
          </a:prstGeom>
          <a:noFill/>
          <a:ln>
            <a:noFill/>
          </a:ln>
        </p:spPr>
        <p:txBody>
          <a:bodyPr anchorCtr="0" anchor="ctr" bIns="45700" lIns="91425" spcFirstLastPara="1" rIns="91425" wrap="square" tIns="45700">
            <a:normAutofit/>
          </a:bodyPr>
          <a:lstStyle/>
          <a:p>
            <a:pPr indent="0" lvl="0" marL="0" marR="0" rtl="0" algn="l">
              <a:lnSpc>
                <a:spcPct val="12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We help you prioritize return on investment:</a:t>
            </a:r>
            <a:endParaRPr/>
          </a:p>
          <a:p>
            <a:pPr indent="-228600" lvl="0" marL="534988" marR="0" rtl="0" algn="l">
              <a:lnSpc>
                <a:spcPct val="120000"/>
              </a:lnSpc>
              <a:spcBef>
                <a:spcPts val="1800"/>
              </a:spcBef>
              <a:spcAft>
                <a:spcPts val="0"/>
              </a:spcAft>
              <a:buClr>
                <a:srgbClr val="000000"/>
              </a:buClr>
              <a:buSzPts val="1600"/>
              <a:buFont typeface="Arial"/>
              <a:buChar char="•"/>
            </a:pPr>
            <a:r>
              <a:rPr b="0" i="0" lang="en-US" sz="1600" u="none" cap="none" strike="noStrike">
                <a:solidFill>
                  <a:schemeClr val="lt1"/>
                </a:solidFill>
                <a:latin typeface="Arial"/>
                <a:ea typeface="Arial"/>
                <a:cs typeface="Arial"/>
                <a:sym typeface="Arial"/>
              </a:rPr>
              <a:t>Find which vehicles to replace first</a:t>
            </a:r>
            <a:endParaRPr/>
          </a:p>
          <a:p>
            <a:pPr indent="-228600" lvl="0" marL="534988" marR="0" rtl="0" algn="l">
              <a:lnSpc>
                <a:spcPct val="120000"/>
              </a:lnSpc>
              <a:spcBef>
                <a:spcPts val="1800"/>
              </a:spcBef>
              <a:spcAft>
                <a:spcPts val="0"/>
              </a:spcAft>
              <a:buClr>
                <a:srgbClr val="000000"/>
              </a:buClr>
              <a:buSzPts val="1600"/>
              <a:buFont typeface="Arial"/>
              <a:buChar char="•"/>
            </a:pPr>
            <a:r>
              <a:rPr b="0" i="0" lang="en-US" sz="1600" u="none" cap="none" strike="noStrike">
                <a:solidFill>
                  <a:schemeClr val="lt1"/>
                </a:solidFill>
                <a:latin typeface="Arial"/>
                <a:ea typeface="Arial"/>
                <a:cs typeface="Arial"/>
                <a:sym typeface="Arial"/>
              </a:rPr>
              <a:t>Maximize the financial and environmental  benefits for your fleet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9"/>
          <p:cNvSpPr/>
          <p:nvPr/>
        </p:nvSpPr>
        <p:spPr>
          <a:xfrm>
            <a:off x="838201" y="1150706"/>
            <a:ext cx="11353800" cy="102742"/>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64" name="Google Shape;364;p9"/>
          <p:cNvSpPr txBox="1"/>
          <p:nvPr>
            <p:ph type="title"/>
          </p:nvPr>
        </p:nvSpPr>
        <p:spPr>
          <a:xfrm>
            <a:off x="863028" y="328773"/>
            <a:ext cx="10490771" cy="9246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b="1" lang="en-US" sz="3200">
                <a:solidFill>
                  <a:srgbClr val="41483C"/>
                </a:solidFill>
                <a:latin typeface="Arial"/>
                <a:ea typeface="Arial"/>
                <a:cs typeface="Arial"/>
                <a:sym typeface="Arial"/>
              </a:rPr>
              <a:t>Going Further to Optimize ROI by Department</a:t>
            </a:r>
            <a:endParaRPr b="1" sz="3200">
              <a:solidFill>
                <a:srgbClr val="41483C"/>
              </a:solidFill>
              <a:latin typeface="Arial"/>
              <a:ea typeface="Arial"/>
              <a:cs typeface="Arial"/>
              <a:sym typeface="Arial"/>
            </a:endParaRPr>
          </a:p>
        </p:txBody>
      </p:sp>
      <p:sp>
        <p:nvSpPr>
          <p:cNvPr id="365" name="Google Shape;365;p9"/>
          <p:cNvSpPr txBox="1"/>
          <p:nvPr/>
        </p:nvSpPr>
        <p:spPr>
          <a:xfrm>
            <a:off x="8618483" y="4943324"/>
            <a:ext cx="3478924" cy="1793807"/>
          </a:xfrm>
          <a:prstGeom prst="rect">
            <a:avLst/>
          </a:prstGeom>
          <a:noFill/>
          <a:ln>
            <a:noFill/>
          </a:ln>
        </p:spPr>
        <p:txBody>
          <a:bodyPr anchorCtr="0" anchor="ctr" bIns="45700" lIns="91425" spcFirstLastPara="1" rIns="91425" wrap="square" tIns="45700">
            <a:normAutofit fontScale="70000" lnSpcReduction="20000"/>
          </a:bodyPr>
          <a:lstStyle/>
          <a:p>
            <a:pPr indent="0" lvl="0" marL="0" marR="0" rtl="0" algn="l">
              <a:lnSpc>
                <a:spcPct val="120000"/>
              </a:lnSpc>
              <a:spcBef>
                <a:spcPts val="0"/>
              </a:spcBef>
              <a:spcAft>
                <a:spcPts val="0"/>
              </a:spcAft>
              <a:buClr>
                <a:srgbClr val="000000"/>
              </a:buClr>
              <a:buSzPct val="100000"/>
              <a:buFont typeface="Arial"/>
              <a:buNone/>
            </a:pPr>
            <a:r>
              <a:rPr b="1" i="0" lang="en-US" sz="3600" u="none" cap="none" strike="noStrike">
                <a:solidFill>
                  <a:schemeClr val="lt1"/>
                </a:solidFill>
                <a:latin typeface="Quattrocento Sans"/>
                <a:ea typeface="Quattrocento Sans"/>
                <a:cs typeface="Quattrocento Sans"/>
                <a:sym typeface="Quattrocento Sans"/>
              </a:rPr>
              <a:t>We calculate your results and help you make better decisions</a:t>
            </a:r>
            <a:endParaRPr/>
          </a:p>
        </p:txBody>
      </p:sp>
      <p:pic>
        <p:nvPicPr>
          <p:cNvPr id="366" name="Google Shape;366;p9"/>
          <p:cNvPicPr preferRelativeResize="0"/>
          <p:nvPr/>
        </p:nvPicPr>
        <p:blipFill rotWithShape="1">
          <a:blip r:embed="rId3">
            <a:alphaModFix/>
          </a:blip>
          <a:srcRect b="0" l="0" r="0" t="0"/>
          <a:stretch/>
        </p:blipFill>
        <p:spPr>
          <a:xfrm>
            <a:off x="838201" y="1732269"/>
            <a:ext cx="10979430" cy="4338118"/>
          </a:xfrm>
          <a:prstGeom prst="rect">
            <a:avLst/>
          </a:prstGeom>
          <a:noFill/>
          <a:ln>
            <a:noFill/>
          </a:ln>
        </p:spPr>
      </p:pic>
      <p:sp>
        <p:nvSpPr>
          <p:cNvPr id="367" name="Google Shape;367;p9"/>
          <p:cNvSpPr txBox="1"/>
          <p:nvPr/>
        </p:nvSpPr>
        <p:spPr>
          <a:xfrm>
            <a:off x="1219200" y="3594296"/>
            <a:ext cx="1954381" cy="27699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COMMUNITY SERVICES</a:t>
            </a:r>
            <a:endParaRPr/>
          </a:p>
        </p:txBody>
      </p:sp>
      <p:sp>
        <p:nvSpPr>
          <p:cNvPr id="368" name="Google Shape;368;p9"/>
          <p:cNvSpPr txBox="1"/>
          <p:nvPr/>
        </p:nvSpPr>
        <p:spPr>
          <a:xfrm>
            <a:off x="1172902" y="4717287"/>
            <a:ext cx="2013693" cy="27699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PUBLIC ADMIN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envari">
      <a:dk1>
        <a:srgbClr val="000000"/>
      </a:dk1>
      <a:lt1>
        <a:srgbClr val="FFFFFF"/>
      </a:lt1>
      <a:dk2>
        <a:srgbClr val="9D9E98"/>
      </a:dk2>
      <a:lt2>
        <a:srgbClr val="E7E6E6"/>
      </a:lt2>
      <a:accent1>
        <a:srgbClr val="2456A0"/>
      </a:accent1>
      <a:accent2>
        <a:srgbClr val="F58220"/>
      </a:accent2>
      <a:accent3>
        <a:srgbClr val="4CBB17"/>
      </a:accent3>
      <a:accent4>
        <a:srgbClr val="2456A0"/>
      </a:accent4>
      <a:accent5>
        <a:srgbClr val="F48220"/>
      </a:accent5>
      <a:accent6>
        <a:srgbClr val="4CBA16"/>
      </a:accent6>
      <a:hlink>
        <a:srgbClr val="2456A0"/>
      </a:hlink>
      <a:folHlink>
        <a:srgbClr val="4CBA1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